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57" r:id="rId3"/>
    <p:sldId id="258" r:id="rId4"/>
    <p:sldId id="259" r:id="rId5"/>
    <p:sldId id="260" r:id="rId6"/>
    <p:sldId id="279" r:id="rId7"/>
    <p:sldId id="261" r:id="rId8"/>
    <p:sldId id="262" r:id="rId9"/>
    <p:sldId id="263" r:id="rId10"/>
    <p:sldId id="264" r:id="rId11"/>
    <p:sldId id="265" r:id="rId12"/>
    <p:sldId id="280" r:id="rId13"/>
    <p:sldId id="281"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p:restoredTop sz="94663"/>
  </p:normalViewPr>
  <p:slideViewPr>
    <p:cSldViewPr>
      <p:cViewPr varScale="1">
        <p:scale>
          <a:sx n="117" d="100"/>
          <a:sy n="117" d="100"/>
        </p:scale>
        <p:origin x="125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A16361-530C-4924-B9D1-C174BE62FFCC}" type="datetimeFigureOut">
              <a:rPr lang="ru-RU"/>
              <a:pPr>
                <a:defRPr/>
              </a:pPr>
              <a:t>24.02.2019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46899F1-336C-47FA-B5E1-7F4F64B453E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1"/>
          <p:cNvGrpSpPr>
            <a:grpSpLocks/>
          </p:cNvGrpSpPr>
          <p:nvPr/>
        </p:nvGrpSpPr>
        <p:grpSpPr bwMode="auto">
          <a:xfrm rot="-1906589">
            <a:off x="3335338" y="1909763"/>
            <a:ext cx="6021387" cy="4829175"/>
            <a:chOff x="1761807" y="615248"/>
            <a:chExt cx="6021229" cy="4829684"/>
          </a:xfrm>
        </p:grpSpPr>
        <p:grpSp>
          <p:nvGrpSpPr>
            <p:cNvPr id="5" name="Group 42"/>
            <p:cNvGrpSpPr>
              <a:grpSpLocks/>
            </p:cNvGrpSpPr>
            <p:nvPr userDrawn="1"/>
          </p:nvGrpSpPr>
          <p:grpSpPr bwMode="auto">
            <a:xfrm>
              <a:off x="1761807" y="1695712"/>
              <a:ext cx="6021229" cy="3068566"/>
              <a:chOff x="1522575" y="779540"/>
              <a:chExt cx="6021229" cy="3068566"/>
            </a:xfrm>
          </p:grpSpPr>
          <p:sp>
            <p:nvSpPr>
              <p:cNvPr id="19" name="Freeform 21"/>
              <p:cNvSpPr/>
              <p:nvPr userDrawn="1"/>
            </p:nvSpPr>
            <p:spPr bwMode="grayWhite">
              <a:xfrm>
                <a:off x="1531435" y="783084"/>
                <a:ext cx="6012369" cy="3065022"/>
              </a:xfrm>
              <a:custGeom>
                <a:avLst/>
                <a:gdLst>
                  <a:gd name="connsiteX0" fmla="*/ 7435 w 6019800"/>
                  <a:gd name="connsiteY0" fmla="*/ 2798476 h 6019800"/>
                  <a:gd name="connsiteX1" fmla="*/ 3115681 w 6019800"/>
                  <a:gd name="connsiteY1" fmla="*/ 1859 h 6019800"/>
                  <a:gd name="connsiteX2" fmla="*/ 6019800 w 6019800"/>
                  <a:gd name="connsiteY2" fmla="*/ 3009907 h 6019800"/>
                  <a:gd name="connsiteX3" fmla="*/ 3009900 w 6019800"/>
                  <a:gd name="connsiteY3" fmla="*/ 3009900 h 6019800"/>
                  <a:gd name="connsiteX4" fmla="*/ 7435 w 6019800"/>
                  <a:gd name="connsiteY4" fmla="*/ 2798476 h 6019800"/>
                  <a:gd name="connsiteX0" fmla="*/ 7435 w 6019800"/>
                  <a:gd name="connsiteY0" fmla="*/ 2798476 h 6019800"/>
                  <a:gd name="connsiteX1" fmla="*/ 3115681 w 6019800"/>
                  <a:gd name="connsiteY1" fmla="*/ 1859 h 6019800"/>
                  <a:gd name="connsiteX2" fmla="*/ 6019800 w 6019800"/>
                  <a:gd name="connsiteY2" fmla="*/ 3009907 h 6019800"/>
                  <a:gd name="connsiteX0" fmla="*/ 0 w 6012369"/>
                  <a:gd name="connsiteY0" fmla="*/ 2853591 h 3065022"/>
                  <a:gd name="connsiteX1" fmla="*/ 3108246 w 6012369"/>
                  <a:gd name="connsiteY1" fmla="*/ 56974 h 3065022"/>
                  <a:gd name="connsiteX2" fmla="*/ 6012365 w 6012369"/>
                  <a:gd name="connsiteY2" fmla="*/ 3065022 h 3065022"/>
                  <a:gd name="connsiteX3" fmla="*/ 0 w 6012369"/>
                  <a:gd name="connsiteY3" fmla="*/ 2853591 h 3065022"/>
                  <a:gd name="connsiteX0" fmla="*/ 0 w 6012369"/>
                  <a:gd name="connsiteY0" fmla="*/ 2853591 h 3065022"/>
                  <a:gd name="connsiteX1" fmla="*/ 3108246 w 6012369"/>
                  <a:gd name="connsiteY1" fmla="*/ 56974 h 3065022"/>
                  <a:gd name="connsiteX2" fmla="*/ 6012365 w 6012369"/>
                  <a:gd name="connsiteY2" fmla="*/ 3065022 h 3065022"/>
                </a:gdLst>
                <a:ahLst/>
                <a:cxnLst>
                  <a:cxn ang="0">
                    <a:pos x="connsiteX0" y="connsiteY0"/>
                  </a:cxn>
                  <a:cxn ang="0">
                    <a:pos x="connsiteX1" y="connsiteY1"/>
                  </a:cxn>
                  <a:cxn ang="0">
                    <a:pos x="connsiteX2" y="connsiteY2"/>
                  </a:cxn>
                </a:cxnLst>
                <a:rect l="l" t="t" r="r" b="b"/>
                <a:pathLst>
                  <a:path w="6012369" h="3065022" stroke="0" extrusionOk="0">
                    <a:moveTo>
                      <a:pt x="0" y="2853591"/>
                    </a:moveTo>
                    <a:cubicBezTo>
                      <a:pt x="113874" y="1236440"/>
                      <a:pt x="1488093" y="0"/>
                      <a:pt x="3108246" y="56974"/>
                    </a:cubicBezTo>
                    <a:cubicBezTo>
                      <a:pt x="4728399" y="113948"/>
                      <a:pt x="6012369" y="1443867"/>
                      <a:pt x="6012365" y="3065022"/>
                    </a:cubicBezTo>
                    <a:lnTo>
                      <a:pt x="0" y="2853591"/>
                    </a:lnTo>
                    <a:close/>
                  </a:path>
                  <a:path w="6012369" h="3065022" fill="none">
                    <a:moveTo>
                      <a:pt x="0" y="2853591"/>
                    </a:moveTo>
                    <a:cubicBezTo>
                      <a:pt x="113874" y="1236440"/>
                      <a:pt x="1488093" y="0"/>
                      <a:pt x="3108246" y="56974"/>
                    </a:cubicBezTo>
                    <a:cubicBezTo>
                      <a:pt x="4728399" y="113948"/>
                      <a:pt x="6012369" y="1443867"/>
                      <a:pt x="6012365" y="3065022"/>
                    </a:cubicBezTo>
                  </a:path>
                </a:pathLst>
              </a:custGeom>
              <a:ln w="63500" cmpd="sng">
                <a:gradFill flip="none" rotWithShape="1">
                  <a:gsLst>
                    <a:gs pos="9100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path path="circle">
                    <a:fillToRect l="50000" t="50000" r="50000" b="50000"/>
                  </a:path>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0" name="Freeform 22"/>
              <p:cNvSpPr/>
              <p:nvPr userDrawn="1"/>
            </p:nvSpPr>
            <p:spPr bwMode="grayWhite">
              <a:xfrm>
                <a:off x="1522575" y="779540"/>
                <a:ext cx="6012369" cy="3065022"/>
              </a:xfrm>
              <a:custGeom>
                <a:avLst/>
                <a:gdLst>
                  <a:gd name="connsiteX0" fmla="*/ 7435 w 6019800"/>
                  <a:gd name="connsiteY0" fmla="*/ 2798476 h 6019800"/>
                  <a:gd name="connsiteX1" fmla="*/ 3115681 w 6019800"/>
                  <a:gd name="connsiteY1" fmla="*/ 1859 h 6019800"/>
                  <a:gd name="connsiteX2" fmla="*/ 6019800 w 6019800"/>
                  <a:gd name="connsiteY2" fmla="*/ 3009907 h 6019800"/>
                  <a:gd name="connsiteX3" fmla="*/ 3009900 w 6019800"/>
                  <a:gd name="connsiteY3" fmla="*/ 3009900 h 6019800"/>
                  <a:gd name="connsiteX4" fmla="*/ 7435 w 6019800"/>
                  <a:gd name="connsiteY4" fmla="*/ 2798476 h 6019800"/>
                  <a:gd name="connsiteX0" fmla="*/ 7435 w 6019800"/>
                  <a:gd name="connsiteY0" fmla="*/ 2798476 h 6019800"/>
                  <a:gd name="connsiteX1" fmla="*/ 3115681 w 6019800"/>
                  <a:gd name="connsiteY1" fmla="*/ 1859 h 6019800"/>
                  <a:gd name="connsiteX2" fmla="*/ 6019800 w 6019800"/>
                  <a:gd name="connsiteY2" fmla="*/ 3009907 h 6019800"/>
                  <a:gd name="connsiteX0" fmla="*/ 0 w 6012369"/>
                  <a:gd name="connsiteY0" fmla="*/ 2853591 h 3065022"/>
                  <a:gd name="connsiteX1" fmla="*/ 3108246 w 6012369"/>
                  <a:gd name="connsiteY1" fmla="*/ 56974 h 3065022"/>
                  <a:gd name="connsiteX2" fmla="*/ 6012365 w 6012369"/>
                  <a:gd name="connsiteY2" fmla="*/ 3065022 h 3065022"/>
                  <a:gd name="connsiteX3" fmla="*/ 0 w 6012369"/>
                  <a:gd name="connsiteY3" fmla="*/ 2853591 h 3065022"/>
                  <a:gd name="connsiteX0" fmla="*/ 0 w 6012369"/>
                  <a:gd name="connsiteY0" fmla="*/ 2853591 h 3065022"/>
                  <a:gd name="connsiteX1" fmla="*/ 3108246 w 6012369"/>
                  <a:gd name="connsiteY1" fmla="*/ 56974 h 3065022"/>
                  <a:gd name="connsiteX2" fmla="*/ 6012365 w 6012369"/>
                  <a:gd name="connsiteY2" fmla="*/ 3065022 h 3065022"/>
                </a:gdLst>
                <a:ahLst/>
                <a:cxnLst>
                  <a:cxn ang="0">
                    <a:pos x="connsiteX0" y="connsiteY0"/>
                  </a:cxn>
                  <a:cxn ang="0">
                    <a:pos x="connsiteX1" y="connsiteY1"/>
                  </a:cxn>
                  <a:cxn ang="0">
                    <a:pos x="connsiteX2" y="connsiteY2"/>
                  </a:cxn>
                </a:cxnLst>
                <a:rect l="l" t="t" r="r" b="b"/>
                <a:pathLst>
                  <a:path w="6012369" h="3065022" stroke="0" extrusionOk="0">
                    <a:moveTo>
                      <a:pt x="0" y="2853591"/>
                    </a:moveTo>
                    <a:cubicBezTo>
                      <a:pt x="113874" y="1236440"/>
                      <a:pt x="1488093" y="0"/>
                      <a:pt x="3108246" y="56974"/>
                    </a:cubicBezTo>
                    <a:cubicBezTo>
                      <a:pt x="4728399" y="113948"/>
                      <a:pt x="6012369" y="1443867"/>
                      <a:pt x="6012365" y="3065022"/>
                    </a:cubicBezTo>
                    <a:lnTo>
                      <a:pt x="0" y="2853591"/>
                    </a:lnTo>
                    <a:close/>
                  </a:path>
                  <a:path w="6012369" h="3065022" fill="none">
                    <a:moveTo>
                      <a:pt x="0" y="2853591"/>
                    </a:moveTo>
                    <a:cubicBezTo>
                      <a:pt x="113874" y="1236440"/>
                      <a:pt x="1488093" y="0"/>
                      <a:pt x="3108246" y="56974"/>
                    </a:cubicBezTo>
                    <a:cubicBezTo>
                      <a:pt x="4728399" y="113948"/>
                      <a:pt x="6012369" y="1443867"/>
                      <a:pt x="6012365" y="3065022"/>
                    </a:cubicBezTo>
                  </a:path>
                </a:pathLst>
              </a:custGeom>
              <a:ln w="25400">
                <a:gradFill flip="none" rotWithShape="1">
                  <a:gsLst>
                    <a:gs pos="84000">
                      <a:srgbClr val="F8F8F8">
                        <a:alpha val="0"/>
                      </a:srgbClr>
                    </a:gs>
                    <a:gs pos="41000">
                      <a:srgbClr val="F8F8F8">
                        <a:alpha val="44000"/>
                      </a:srgbClr>
                    </a:gs>
                    <a:gs pos="88000">
                      <a:srgbClr val="F8F8F8">
                        <a:alpha val="0"/>
                      </a:srgbClr>
                    </a:gs>
                  </a:gsLst>
                  <a:path path="circle">
                    <a:fillToRect l="50000" t="50000" r="50000" b="50000"/>
                  </a:path>
                  <a:tileRect/>
                </a:gradFill>
                <a:miter lim="800000"/>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cxnSp>
          <p:nvCxnSpPr>
            <p:cNvPr id="6" name="Straight Connector 8"/>
            <p:cNvCxnSpPr/>
            <p:nvPr userDrawn="1"/>
          </p:nvCxnSpPr>
          <p:spPr bwMode="grayWhite">
            <a:xfrm rot="18120000" flipH="1">
              <a:off x="2718288" y="2106345"/>
              <a:ext cx="3999708" cy="2492654"/>
            </a:xfrm>
            <a:prstGeom prst="line">
              <a:avLst/>
            </a:prstGeom>
            <a:ln w="50800">
              <a:gradFill flip="none" rotWithShape="1">
                <a:gsLst>
                  <a:gs pos="10000">
                    <a:srgbClr val="FFFFFF">
                      <a:alpha val="0"/>
                    </a:srgbClr>
                  </a:gs>
                  <a:gs pos="50000">
                    <a:srgbClr val="F8F8F8">
                      <a:alpha val="60000"/>
                    </a:srgbClr>
                  </a:gs>
                  <a:gs pos="90000">
                    <a:srgbClr val="DDDDDD">
                      <a:alpha val="0"/>
                    </a:srgbClr>
                  </a:gs>
                </a:gsLst>
                <a:lin ang="2700000" scaled="1"/>
                <a:tileRect/>
              </a:gradFill>
              <a:miter lim="800000"/>
            </a:ln>
            <a:effectLst>
              <a:glow rad="63500">
                <a:srgbClr val="FFFFFF">
                  <a:alpha val="3922"/>
                </a:srgbClr>
              </a:glow>
            </a:effectLst>
          </p:spPr>
          <p:style>
            <a:lnRef idx="1">
              <a:schemeClr val="accent1"/>
            </a:lnRef>
            <a:fillRef idx="0">
              <a:schemeClr val="accent1"/>
            </a:fillRef>
            <a:effectRef idx="0">
              <a:schemeClr val="accent1"/>
            </a:effectRef>
            <a:fontRef idx="minor">
              <a:schemeClr val="tx1"/>
            </a:fontRef>
          </p:style>
        </p:cxnSp>
        <p:grpSp>
          <p:nvGrpSpPr>
            <p:cNvPr id="7" name="Group 38"/>
            <p:cNvGrpSpPr>
              <a:grpSpLocks/>
            </p:cNvGrpSpPr>
            <p:nvPr userDrawn="1"/>
          </p:nvGrpSpPr>
          <p:grpSpPr bwMode="auto">
            <a:xfrm>
              <a:off x="3730877" y="1536192"/>
              <a:ext cx="2721357" cy="3879656"/>
              <a:chOff x="3730877" y="1536192"/>
              <a:chExt cx="2721357" cy="3879656"/>
            </a:xfrm>
          </p:grpSpPr>
          <p:sp>
            <p:nvSpPr>
              <p:cNvPr id="17" name="Freeform 19"/>
              <p:cNvSpPr/>
              <p:nvPr userDrawn="1"/>
            </p:nvSpPr>
            <p:spPr bwMode="grayWhite">
              <a:xfrm>
                <a:off x="4388453" y="1629422"/>
                <a:ext cx="2059093" cy="3405426"/>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7"/>
                  <a:gd name="connsiteY0" fmla="*/ 0 h 3196607"/>
                  <a:gd name="connsiteX1" fmla="*/ 2246083 w 2374787"/>
                  <a:gd name="connsiteY1" fmla="*/ 3196607 h 3196607"/>
                  <a:gd name="connsiteX2" fmla="*/ 0 w 2374787"/>
                  <a:gd name="connsiteY2" fmla="*/ 0 h 3196607"/>
                  <a:gd name="connsiteX0" fmla="*/ 0 w 2374787"/>
                  <a:gd name="connsiteY0" fmla="*/ 0 h 3196607"/>
                  <a:gd name="connsiteX1" fmla="*/ 2246083 w 2374787"/>
                  <a:gd name="connsiteY1" fmla="*/ 3196607 h 3196607"/>
                </a:gdLst>
                <a:ahLst/>
                <a:cxnLst>
                  <a:cxn ang="0">
                    <a:pos x="connsiteX0" y="connsiteY0"/>
                  </a:cxn>
                  <a:cxn ang="0">
                    <a:pos x="connsiteX1" y="connsiteY1"/>
                  </a:cxn>
                </a:cxnLst>
                <a:rect l="l" t="t" r="r" b="b"/>
                <a:pathLst>
                  <a:path w="2374787" h="3196607" stroke="0" extrusionOk="0">
                    <a:moveTo>
                      <a:pt x="0" y="0"/>
                    </a:moveTo>
                    <a:cubicBezTo>
                      <a:pt x="1423116" y="363612"/>
                      <a:pt x="2374788" y="1718024"/>
                      <a:pt x="2246083" y="3196607"/>
                    </a:cubicBezTo>
                    <a:lnTo>
                      <a:pt x="0" y="0"/>
                    </a:lnTo>
                    <a:close/>
                  </a:path>
                  <a:path w="2374787" h="3196607"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52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Freeform 20"/>
              <p:cNvSpPr/>
              <p:nvPr userDrawn="1"/>
            </p:nvSpPr>
            <p:spPr bwMode="grayWhite">
              <a:xfrm>
                <a:off x="3730877" y="1536192"/>
                <a:ext cx="2721357" cy="3879656"/>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1 w 3138588"/>
                  <a:gd name="connsiteY0" fmla="*/ 0 h 3682514"/>
                  <a:gd name="connsiteX1" fmla="*/ 2354144 w 3138588"/>
                  <a:gd name="connsiteY1" fmla="*/ 1134402 h 3682514"/>
                  <a:gd name="connsiteX2" fmla="*/ 2933782 w 3138588"/>
                  <a:gd name="connsiteY2" fmla="*/ 3682514 h 3682514"/>
                  <a:gd name="connsiteX3" fmla="*/ 1 w 3138588"/>
                  <a:gd name="connsiteY3" fmla="*/ 0 h 3682514"/>
                  <a:gd name="connsiteX0" fmla="*/ 1 w 3138588"/>
                  <a:gd name="connsiteY0" fmla="*/ 0 h 3682514"/>
                  <a:gd name="connsiteX1" fmla="*/ 2354144 w 3138588"/>
                  <a:gd name="connsiteY1" fmla="*/ 1134402 h 3682514"/>
                  <a:gd name="connsiteX2" fmla="*/ 2933782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1" y="0"/>
                    </a:moveTo>
                    <a:cubicBezTo>
                      <a:pt x="916499" y="1"/>
                      <a:pt x="1783065" y="417577"/>
                      <a:pt x="2354144" y="1134402"/>
                    </a:cubicBezTo>
                    <a:cubicBezTo>
                      <a:pt x="2925223" y="1851227"/>
                      <a:pt x="3138589" y="2789193"/>
                      <a:pt x="2933782" y="3682514"/>
                    </a:cubicBezTo>
                    <a:lnTo>
                      <a:pt x="1" y="0"/>
                    </a:lnTo>
                    <a:close/>
                  </a:path>
                  <a:path w="3138588" h="3682514" fill="none">
                    <a:moveTo>
                      <a:pt x="1" y="0"/>
                    </a:moveTo>
                    <a:cubicBezTo>
                      <a:pt x="916499" y="1"/>
                      <a:pt x="1783065" y="417577"/>
                      <a:pt x="2354144" y="1134402"/>
                    </a:cubicBezTo>
                    <a:cubicBezTo>
                      <a:pt x="2925223" y="1851227"/>
                      <a:pt x="3138589" y="2789193"/>
                      <a:pt x="2933782" y="3682514"/>
                    </a:cubicBezTo>
                  </a:path>
                </a:pathLst>
              </a:custGeom>
              <a:ln w="25400">
                <a:gradFill flip="none" rotWithShape="1">
                  <a:gsLst>
                    <a:gs pos="0">
                      <a:srgbClr val="F8F8F8">
                        <a:alpha val="0"/>
                      </a:srgbClr>
                    </a:gs>
                    <a:gs pos="50000">
                      <a:srgbClr val="F8F8F8">
                        <a:alpha val="55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8" name="Group 39"/>
            <p:cNvGrpSpPr>
              <a:grpSpLocks/>
            </p:cNvGrpSpPr>
            <p:nvPr userDrawn="1"/>
          </p:nvGrpSpPr>
          <p:grpSpPr bwMode="auto">
            <a:xfrm>
              <a:off x="2756586" y="1619763"/>
              <a:ext cx="2892850" cy="3379627"/>
              <a:chOff x="2756587" y="1619763"/>
              <a:chExt cx="2892850" cy="3379627"/>
            </a:xfrm>
          </p:grpSpPr>
          <p:sp>
            <p:nvSpPr>
              <p:cNvPr id="15" name="Freeform 17"/>
              <p:cNvSpPr/>
              <p:nvPr userDrawn="1"/>
            </p:nvSpPr>
            <p:spPr bwMode="grayWhite">
              <a:xfrm flipH="1">
                <a:off x="2774785" y="1709909"/>
                <a:ext cx="2188853" cy="2933686"/>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9"/>
                  <a:gd name="connsiteY0" fmla="*/ 0 h 3196608"/>
                  <a:gd name="connsiteX1" fmla="*/ 2246083 w 2374789"/>
                  <a:gd name="connsiteY1" fmla="*/ 3196607 h 3196608"/>
                  <a:gd name="connsiteX2" fmla="*/ 0 w 2374789"/>
                  <a:gd name="connsiteY2" fmla="*/ 0 h 3196608"/>
                  <a:gd name="connsiteX0" fmla="*/ 0 w 2374789"/>
                  <a:gd name="connsiteY0" fmla="*/ 0 h 3196608"/>
                  <a:gd name="connsiteX1" fmla="*/ 2246083 w 2374789"/>
                  <a:gd name="connsiteY1" fmla="*/ 3196607 h 3196608"/>
                </a:gdLst>
                <a:ahLst/>
                <a:cxnLst>
                  <a:cxn ang="0">
                    <a:pos x="connsiteX0" y="connsiteY0"/>
                  </a:cxn>
                  <a:cxn ang="0">
                    <a:pos x="connsiteX1" y="connsiteY1"/>
                  </a:cxn>
                </a:cxnLst>
                <a:rect l="l" t="t" r="r" b="b"/>
                <a:pathLst>
                  <a:path w="2374789" h="3196608" stroke="0" extrusionOk="0">
                    <a:moveTo>
                      <a:pt x="0" y="0"/>
                    </a:moveTo>
                    <a:cubicBezTo>
                      <a:pt x="1423116" y="363612"/>
                      <a:pt x="2374788" y="1718024"/>
                      <a:pt x="2246083" y="3196607"/>
                    </a:cubicBezTo>
                    <a:lnTo>
                      <a:pt x="0" y="0"/>
                    </a:lnTo>
                    <a:close/>
                  </a:path>
                  <a:path w="2374789" h="3196608"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8"/>
              <p:cNvSpPr/>
              <p:nvPr userDrawn="1"/>
            </p:nvSpPr>
            <p:spPr bwMode="grayWhite">
              <a:xfrm flipH="1">
                <a:off x="2756587" y="1619763"/>
                <a:ext cx="2892850" cy="3379627"/>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28575">
                <a:gradFill flip="none" rotWithShape="1">
                  <a:gsLst>
                    <a:gs pos="0">
                      <a:srgbClr val="F8F8F8">
                        <a:alpha val="0"/>
                      </a:srgbClr>
                    </a:gs>
                    <a:gs pos="50000">
                      <a:srgbClr val="F8F8F8">
                        <a:alpha val="43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9" name="Group 37"/>
            <p:cNvGrpSpPr>
              <a:grpSpLocks/>
            </p:cNvGrpSpPr>
            <p:nvPr userDrawn="1"/>
          </p:nvGrpSpPr>
          <p:grpSpPr bwMode="auto">
            <a:xfrm>
              <a:off x="3126248" y="615248"/>
              <a:ext cx="3325881" cy="2834631"/>
              <a:chOff x="3126249" y="615248"/>
              <a:chExt cx="3325881" cy="2834631"/>
            </a:xfrm>
          </p:grpSpPr>
          <p:sp>
            <p:nvSpPr>
              <p:cNvPr id="13" name="Freeform 15"/>
              <p:cNvSpPr/>
              <p:nvPr userDrawn="1"/>
            </p:nvSpPr>
            <p:spPr bwMode="grayWhite">
              <a:xfrm rot="13693869" flipH="1">
                <a:off x="3845802" y="929727"/>
                <a:ext cx="2144802" cy="2887031"/>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8"/>
                  <a:gd name="connsiteY0" fmla="*/ 0 h 3196606"/>
                  <a:gd name="connsiteX1" fmla="*/ 2246083 w 2374788"/>
                  <a:gd name="connsiteY1" fmla="*/ 3196607 h 3196606"/>
                  <a:gd name="connsiteX2" fmla="*/ 0 w 2374788"/>
                  <a:gd name="connsiteY2" fmla="*/ 0 h 3196606"/>
                  <a:gd name="connsiteX0" fmla="*/ 0 w 2374788"/>
                  <a:gd name="connsiteY0" fmla="*/ 0 h 3196606"/>
                  <a:gd name="connsiteX1" fmla="*/ 2246083 w 2374788"/>
                  <a:gd name="connsiteY1" fmla="*/ 3196607 h 3196606"/>
                </a:gdLst>
                <a:ahLst/>
                <a:cxnLst>
                  <a:cxn ang="0">
                    <a:pos x="connsiteX0" y="connsiteY0"/>
                  </a:cxn>
                  <a:cxn ang="0">
                    <a:pos x="connsiteX1" y="connsiteY1"/>
                  </a:cxn>
                </a:cxnLst>
                <a:rect l="l" t="t" r="r" b="b"/>
                <a:pathLst>
                  <a:path w="2374788" h="3196606" stroke="0" extrusionOk="0">
                    <a:moveTo>
                      <a:pt x="0" y="0"/>
                    </a:moveTo>
                    <a:cubicBezTo>
                      <a:pt x="1423116" y="363612"/>
                      <a:pt x="2374788" y="1718024"/>
                      <a:pt x="2246083" y="3196607"/>
                    </a:cubicBezTo>
                    <a:lnTo>
                      <a:pt x="0" y="0"/>
                    </a:lnTo>
                    <a:close/>
                  </a:path>
                  <a:path w="2374788" h="3196606"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65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6"/>
              <p:cNvSpPr/>
              <p:nvPr userDrawn="1"/>
            </p:nvSpPr>
            <p:spPr bwMode="grayWhite">
              <a:xfrm rot="13693869" flipH="1">
                <a:off x="3371874" y="369623"/>
                <a:ext cx="2834631" cy="3325881"/>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25400">
                <a:gradFill flip="none" rotWithShape="1">
                  <a:gsLst>
                    <a:gs pos="0">
                      <a:srgbClr val="F8F8F8">
                        <a:alpha val="0"/>
                      </a:srgbClr>
                    </a:gs>
                    <a:gs pos="50000">
                      <a:srgbClr val="F8F8F8">
                        <a:alpha val="46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10" name="Group 36"/>
            <p:cNvGrpSpPr>
              <a:grpSpLocks/>
            </p:cNvGrpSpPr>
            <p:nvPr userDrawn="1"/>
          </p:nvGrpSpPr>
          <p:grpSpPr bwMode="auto">
            <a:xfrm>
              <a:off x="2490231" y="1369960"/>
              <a:ext cx="4781177" cy="4074972"/>
              <a:chOff x="2490231" y="1369960"/>
              <a:chExt cx="4781177" cy="4074972"/>
            </a:xfrm>
          </p:grpSpPr>
          <p:sp>
            <p:nvSpPr>
              <p:cNvPr id="11" name="Freeform 13"/>
              <p:cNvSpPr/>
              <p:nvPr userDrawn="1"/>
            </p:nvSpPr>
            <p:spPr bwMode="grayWhite">
              <a:xfrm rot="13693869" flipH="1">
                <a:off x="3524638" y="1822044"/>
                <a:ext cx="3083296" cy="4150302"/>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8"/>
                  <a:gd name="connsiteY0" fmla="*/ 0 h 3196607"/>
                  <a:gd name="connsiteX1" fmla="*/ 2246083 w 2374788"/>
                  <a:gd name="connsiteY1" fmla="*/ 3196607 h 3196607"/>
                  <a:gd name="connsiteX2" fmla="*/ 0 w 2374788"/>
                  <a:gd name="connsiteY2" fmla="*/ 0 h 3196607"/>
                  <a:gd name="connsiteX0" fmla="*/ 0 w 2374788"/>
                  <a:gd name="connsiteY0" fmla="*/ 0 h 3196607"/>
                  <a:gd name="connsiteX1" fmla="*/ 2246083 w 2374788"/>
                  <a:gd name="connsiteY1" fmla="*/ 3196607 h 3196607"/>
                </a:gdLst>
                <a:ahLst/>
                <a:cxnLst>
                  <a:cxn ang="0">
                    <a:pos x="connsiteX0" y="connsiteY0"/>
                  </a:cxn>
                  <a:cxn ang="0">
                    <a:pos x="connsiteX1" y="connsiteY1"/>
                  </a:cxn>
                </a:cxnLst>
                <a:rect l="l" t="t" r="r" b="b"/>
                <a:pathLst>
                  <a:path w="2374788" h="3196607" stroke="0" extrusionOk="0">
                    <a:moveTo>
                      <a:pt x="0" y="0"/>
                    </a:moveTo>
                    <a:cubicBezTo>
                      <a:pt x="1423116" y="363612"/>
                      <a:pt x="2374788" y="1718024"/>
                      <a:pt x="2246083" y="3196607"/>
                    </a:cubicBezTo>
                    <a:lnTo>
                      <a:pt x="0" y="0"/>
                    </a:lnTo>
                    <a:close/>
                  </a:path>
                  <a:path w="2374788" h="3196607"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 name="Freeform 14"/>
              <p:cNvSpPr/>
              <p:nvPr userDrawn="1"/>
            </p:nvSpPr>
            <p:spPr bwMode="grayWhite">
              <a:xfrm rot="13693869" flipH="1">
                <a:off x="2843334" y="1016857"/>
                <a:ext cx="4074972" cy="4781177"/>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31750">
                <a:gradFill flip="none" rotWithShape="1">
                  <a:gsLst>
                    <a:gs pos="0">
                      <a:srgbClr val="F8F8F8">
                        <a:alpha val="0"/>
                      </a:srgbClr>
                    </a:gs>
                    <a:gs pos="50000">
                      <a:srgbClr val="F8F8F8">
                        <a:alpha val="35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pic>
        <p:nvPicPr>
          <p:cNvPr id="21" name="Picture 230" descr="star"/>
          <p:cNvPicPr>
            <a:picLocks noChangeAspect="1" noChangeArrowheads="1"/>
          </p:cNvPicPr>
          <p:nvPr/>
        </p:nvPicPr>
        <p:blipFill>
          <a:blip r:embed="rId2"/>
          <a:srcRect/>
          <a:stretch>
            <a:fillRect/>
          </a:stretch>
        </p:blipFill>
        <p:spPr bwMode="gray">
          <a:xfrm>
            <a:off x="4648200" y="4419600"/>
            <a:ext cx="895350" cy="914400"/>
          </a:xfrm>
          <a:prstGeom prst="rect">
            <a:avLst/>
          </a:prstGeom>
          <a:noFill/>
          <a:ln w="9525">
            <a:noFill/>
            <a:miter lim="800000"/>
            <a:headEnd/>
            <a:tailEnd/>
          </a:ln>
        </p:spPr>
      </p:pic>
      <p:sp>
        <p:nvSpPr>
          <p:cNvPr id="2" name="Title 1"/>
          <p:cNvSpPr>
            <a:spLocks noGrp="1"/>
          </p:cNvSpPr>
          <p:nvPr>
            <p:ph type="ctrTitle"/>
          </p:nvPr>
        </p:nvSpPr>
        <p:spPr>
          <a:xfrm>
            <a:off x="1216152" y="1069848"/>
            <a:ext cx="7470648" cy="1470025"/>
          </a:xfrm>
        </p:spPr>
        <p:txBody>
          <a:bodyPr>
            <a:noAutofit/>
          </a:bodyPr>
          <a:lstStyle>
            <a:lvl1pPr algn="r">
              <a:defRPr sz="4800"/>
            </a:lvl1pPr>
          </a:lstStyle>
          <a:p>
            <a:r>
              <a:rPr lang="ru-RU"/>
              <a:t>Образец заголовка</a:t>
            </a:r>
            <a:endParaRPr lang="en-US"/>
          </a:p>
        </p:txBody>
      </p:sp>
      <p:sp>
        <p:nvSpPr>
          <p:cNvPr id="3" name="Subtitle 2"/>
          <p:cNvSpPr>
            <a:spLocks noGrp="1"/>
          </p:cNvSpPr>
          <p:nvPr>
            <p:ph type="subTitle" idx="1"/>
          </p:nvPr>
        </p:nvSpPr>
        <p:spPr bwMode="black">
          <a:xfrm>
            <a:off x="2743200" y="384048"/>
            <a:ext cx="5943600" cy="612648"/>
          </a:xfrm>
        </p:spPr>
        <p:txBody>
          <a:bodyPr anchor="b">
            <a:normAutofit/>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22" name="Date Placeholder 3"/>
          <p:cNvSpPr>
            <a:spLocks noGrp="1"/>
          </p:cNvSpPr>
          <p:nvPr>
            <p:ph type="dt" sz="half" idx="10"/>
          </p:nvPr>
        </p:nvSpPr>
        <p:spPr/>
        <p:txBody>
          <a:bodyPr/>
          <a:lstStyle>
            <a:lvl1pPr>
              <a:defRPr/>
            </a:lvl1pPr>
          </a:lstStyle>
          <a:p>
            <a:pPr>
              <a:defRPr/>
            </a:pPr>
            <a:fld id="{B0579D0A-58D3-417A-B714-8123B26577AB}" type="datetime1">
              <a:rPr lang="en-US"/>
              <a:pPr>
                <a:defRPr/>
              </a:pPr>
              <a:t>2/24/19</a:t>
            </a:fld>
            <a:endParaRPr lang="en-US"/>
          </a:p>
        </p:txBody>
      </p:sp>
      <p:sp>
        <p:nvSpPr>
          <p:cNvPr id="23"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24" name="Slide Number Placeholder 5"/>
          <p:cNvSpPr>
            <a:spLocks noGrp="1"/>
          </p:cNvSpPr>
          <p:nvPr>
            <p:ph type="sldNum" sz="quarter" idx="12"/>
          </p:nvPr>
        </p:nvSpPr>
        <p:spPr/>
        <p:txBody>
          <a:bodyPr/>
          <a:lstStyle>
            <a:lvl1pPr>
              <a:defRPr/>
            </a:lvl1pPr>
          </a:lstStyle>
          <a:p>
            <a:pPr>
              <a:defRPr/>
            </a:pPr>
            <a:fld id="{F97B4BC9-9D3A-4C88-B85A-F34C375646F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CF69B7FE-36AD-4675-BDAA-34656340360F}" type="datetime1">
              <a:rPr lang="en-US"/>
              <a:pPr>
                <a:defRPr/>
              </a:pPr>
              <a:t>2/24/19</a:t>
            </a:fld>
            <a:endParaRPr lang="en-US"/>
          </a:p>
        </p:txBody>
      </p:sp>
      <p:sp>
        <p:nvSpPr>
          <p:cNvPr id="5"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6" name="Slide Number Placeholder 5"/>
          <p:cNvSpPr>
            <a:spLocks noGrp="1"/>
          </p:cNvSpPr>
          <p:nvPr>
            <p:ph type="sldNum" sz="quarter" idx="12"/>
          </p:nvPr>
        </p:nvSpPr>
        <p:spPr/>
        <p:txBody>
          <a:bodyPr/>
          <a:lstStyle>
            <a:lvl1pPr>
              <a:defRPr/>
            </a:lvl1pPr>
          </a:lstStyle>
          <a:p>
            <a:pPr>
              <a:defRPr/>
            </a:pPr>
            <a:fld id="{84D8E7B2-1913-4FE6-BC04-99ADAB79C3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bwMode="black">
          <a:xfrm>
            <a:off x="7068312" y="356616"/>
            <a:ext cx="1618488" cy="5851525"/>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457200" y="356616"/>
            <a:ext cx="6400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D83BC5BD-9F0E-4593-80CD-FA23A8EDAD5D}" type="datetime1">
              <a:rPr lang="en-US"/>
              <a:pPr>
                <a:defRPr/>
              </a:pPr>
              <a:t>2/24/19</a:t>
            </a:fld>
            <a:endParaRPr lang="en-US"/>
          </a:p>
        </p:txBody>
      </p:sp>
      <p:sp>
        <p:nvSpPr>
          <p:cNvPr id="5"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6" name="Slide Number Placeholder 5"/>
          <p:cNvSpPr>
            <a:spLocks noGrp="1"/>
          </p:cNvSpPr>
          <p:nvPr>
            <p:ph type="sldNum" sz="quarter" idx="12"/>
          </p:nvPr>
        </p:nvSpPr>
        <p:spPr/>
        <p:txBody>
          <a:bodyPr/>
          <a:lstStyle>
            <a:lvl1pPr>
              <a:defRPr/>
            </a:lvl1pPr>
          </a:lstStyle>
          <a:p>
            <a:pPr>
              <a:defRPr/>
            </a:pPr>
            <a:fld id="{40575DE1-3310-467E-94B6-B270764E748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en-US"/>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Образец подзаголовка</a:t>
            </a:r>
            <a:endParaRPr lang="ru-RU"/>
          </a:p>
        </p:txBody>
      </p:sp>
      <p:sp>
        <p:nvSpPr>
          <p:cNvPr id="4" name="Date Placeholder 3"/>
          <p:cNvSpPr>
            <a:spLocks noGrp="1"/>
          </p:cNvSpPr>
          <p:nvPr>
            <p:ph type="dt" sz="half" idx="10"/>
          </p:nvPr>
        </p:nvSpPr>
        <p:spPr/>
        <p:txBody>
          <a:bodyPr/>
          <a:lstStyle>
            <a:lvl1pPr>
              <a:defRPr/>
            </a:lvl1pPr>
          </a:lstStyle>
          <a:p>
            <a:pPr>
              <a:defRPr/>
            </a:pPr>
            <a:fld id="{33F4E9FE-D396-4249-8480-9A87566D7F2D}" type="datetime1">
              <a:rPr lang="en-US"/>
              <a:pPr>
                <a:defRPr/>
              </a:pPr>
              <a:t>2/24/19</a:t>
            </a:fld>
            <a:endParaRPr lang="en-US"/>
          </a:p>
        </p:txBody>
      </p:sp>
      <p:sp>
        <p:nvSpPr>
          <p:cNvPr id="5"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6" name="Slide Number Placeholder 5"/>
          <p:cNvSpPr>
            <a:spLocks noGrp="1"/>
          </p:cNvSpPr>
          <p:nvPr>
            <p:ph type="sldNum" sz="quarter" idx="12"/>
          </p:nvPr>
        </p:nvSpPr>
        <p:spPr/>
        <p:txBody>
          <a:bodyPr/>
          <a:lstStyle>
            <a:lvl1pPr>
              <a:defRPr/>
            </a:lvl1pPr>
          </a:lstStyle>
          <a:p>
            <a:pPr>
              <a:defRPr/>
            </a:pPr>
            <a:fld id="{B4EA4045-6BD2-4E8F-964C-C498B1232C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a:xfrm>
            <a:off x="457200" y="1188720"/>
            <a:ext cx="8229600" cy="49834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34C4DEE9-9BFE-4955-8B9C-706076448779}" type="datetime1">
              <a:rPr lang="en-US"/>
              <a:pPr>
                <a:defRPr/>
              </a:pPr>
              <a:t>2/24/19</a:t>
            </a:fld>
            <a:endParaRPr lang="en-US"/>
          </a:p>
        </p:txBody>
      </p:sp>
      <p:sp>
        <p:nvSpPr>
          <p:cNvPr id="5"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6" name="Slide Number Placeholder 5"/>
          <p:cNvSpPr>
            <a:spLocks noGrp="1"/>
          </p:cNvSpPr>
          <p:nvPr>
            <p:ph type="sldNum" sz="quarter" idx="12"/>
          </p:nvPr>
        </p:nvSpPr>
        <p:spPr/>
        <p:txBody>
          <a:bodyPr/>
          <a:lstStyle>
            <a:lvl1pPr>
              <a:defRPr/>
            </a:lvl1pPr>
          </a:lstStyle>
          <a:p>
            <a:pPr>
              <a:defRPr/>
            </a:pPr>
            <a:fld id="{5C613631-44BC-436A-B346-6F3997FA4AE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4" name="Group 21"/>
          <p:cNvGrpSpPr>
            <a:grpSpLocks/>
          </p:cNvGrpSpPr>
          <p:nvPr userDrawn="1"/>
        </p:nvGrpSpPr>
        <p:grpSpPr bwMode="auto">
          <a:xfrm rot="-1906589">
            <a:off x="3335338" y="1909763"/>
            <a:ext cx="6021387" cy="4829175"/>
            <a:chOff x="1761807" y="615248"/>
            <a:chExt cx="6021229" cy="4829684"/>
          </a:xfrm>
        </p:grpSpPr>
        <p:grpSp>
          <p:nvGrpSpPr>
            <p:cNvPr id="5" name="Group 42"/>
            <p:cNvGrpSpPr>
              <a:grpSpLocks/>
            </p:cNvGrpSpPr>
            <p:nvPr userDrawn="1"/>
          </p:nvGrpSpPr>
          <p:grpSpPr bwMode="auto">
            <a:xfrm>
              <a:off x="1761807" y="1695712"/>
              <a:ext cx="6021229" cy="3068566"/>
              <a:chOff x="1522575" y="779540"/>
              <a:chExt cx="6021229" cy="3068566"/>
            </a:xfrm>
          </p:grpSpPr>
          <p:sp>
            <p:nvSpPr>
              <p:cNvPr id="19" name="Freeform 21"/>
              <p:cNvSpPr/>
              <p:nvPr userDrawn="1"/>
            </p:nvSpPr>
            <p:spPr bwMode="grayWhite">
              <a:xfrm>
                <a:off x="1531435" y="783084"/>
                <a:ext cx="6012369" cy="3065022"/>
              </a:xfrm>
              <a:custGeom>
                <a:avLst/>
                <a:gdLst>
                  <a:gd name="connsiteX0" fmla="*/ 7435 w 6019800"/>
                  <a:gd name="connsiteY0" fmla="*/ 2798476 h 6019800"/>
                  <a:gd name="connsiteX1" fmla="*/ 3115681 w 6019800"/>
                  <a:gd name="connsiteY1" fmla="*/ 1859 h 6019800"/>
                  <a:gd name="connsiteX2" fmla="*/ 6019800 w 6019800"/>
                  <a:gd name="connsiteY2" fmla="*/ 3009907 h 6019800"/>
                  <a:gd name="connsiteX3" fmla="*/ 3009900 w 6019800"/>
                  <a:gd name="connsiteY3" fmla="*/ 3009900 h 6019800"/>
                  <a:gd name="connsiteX4" fmla="*/ 7435 w 6019800"/>
                  <a:gd name="connsiteY4" fmla="*/ 2798476 h 6019800"/>
                  <a:gd name="connsiteX0" fmla="*/ 7435 w 6019800"/>
                  <a:gd name="connsiteY0" fmla="*/ 2798476 h 6019800"/>
                  <a:gd name="connsiteX1" fmla="*/ 3115681 w 6019800"/>
                  <a:gd name="connsiteY1" fmla="*/ 1859 h 6019800"/>
                  <a:gd name="connsiteX2" fmla="*/ 6019800 w 6019800"/>
                  <a:gd name="connsiteY2" fmla="*/ 3009907 h 6019800"/>
                  <a:gd name="connsiteX0" fmla="*/ 0 w 6012369"/>
                  <a:gd name="connsiteY0" fmla="*/ 2853591 h 3065022"/>
                  <a:gd name="connsiteX1" fmla="*/ 3108246 w 6012369"/>
                  <a:gd name="connsiteY1" fmla="*/ 56974 h 3065022"/>
                  <a:gd name="connsiteX2" fmla="*/ 6012365 w 6012369"/>
                  <a:gd name="connsiteY2" fmla="*/ 3065022 h 3065022"/>
                  <a:gd name="connsiteX3" fmla="*/ 0 w 6012369"/>
                  <a:gd name="connsiteY3" fmla="*/ 2853591 h 3065022"/>
                  <a:gd name="connsiteX0" fmla="*/ 0 w 6012369"/>
                  <a:gd name="connsiteY0" fmla="*/ 2853591 h 3065022"/>
                  <a:gd name="connsiteX1" fmla="*/ 3108246 w 6012369"/>
                  <a:gd name="connsiteY1" fmla="*/ 56974 h 3065022"/>
                  <a:gd name="connsiteX2" fmla="*/ 6012365 w 6012369"/>
                  <a:gd name="connsiteY2" fmla="*/ 3065022 h 3065022"/>
                </a:gdLst>
                <a:ahLst/>
                <a:cxnLst>
                  <a:cxn ang="0">
                    <a:pos x="connsiteX0" y="connsiteY0"/>
                  </a:cxn>
                  <a:cxn ang="0">
                    <a:pos x="connsiteX1" y="connsiteY1"/>
                  </a:cxn>
                  <a:cxn ang="0">
                    <a:pos x="connsiteX2" y="connsiteY2"/>
                  </a:cxn>
                </a:cxnLst>
                <a:rect l="l" t="t" r="r" b="b"/>
                <a:pathLst>
                  <a:path w="6012369" h="3065022" stroke="0" extrusionOk="0">
                    <a:moveTo>
                      <a:pt x="0" y="2853591"/>
                    </a:moveTo>
                    <a:cubicBezTo>
                      <a:pt x="113874" y="1236440"/>
                      <a:pt x="1488093" y="0"/>
                      <a:pt x="3108246" y="56974"/>
                    </a:cubicBezTo>
                    <a:cubicBezTo>
                      <a:pt x="4728399" y="113948"/>
                      <a:pt x="6012369" y="1443867"/>
                      <a:pt x="6012365" y="3065022"/>
                    </a:cubicBezTo>
                    <a:lnTo>
                      <a:pt x="0" y="2853591"/>
                    </a:lnTo>
                    <a:close/>
                  </a:path>
                  <a:path w="6012369" h="3065022" fill="none">
                    <a:moveTo>
                      <a:pt x="0" y="2853591"/>
                    </a:moveTo>
                    <a:cubicBezTo>
                      <a:pt x="113874" y="1236440"/>
                      <a:pt x="1488093" y="0"/>
                      <a:pt x="3108246" y="56974"/>
                    </a:cubicBezTo>
                    <a:cubicBezTo>
                      <a:pt x="4728399" y="113948"/>
                      <a:pt x="6012369" y="1443867"/>
                      <a:pt x="6012365" y="3065022"/>
                    </a:cubicBezTo>
                  </a:path>
                </a:pathLst>
              </a:custGeom>
              <a:ln w="63500" cmpd="sng">
                <a:gradFill flip="none" rotWithShape="1">
                  <a:gsLst>
                    <a:gs pos="9100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path path="circle">
                    <a:fillToRect l="50000" t="50000" r="50000" b="50000"/>
                  </a:path>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0" name="Freeform 22"/>
              <p:cNvSpPr/>
              <p:nvPr userDrawn="1"/>
            </p:nvSpPr>
            <p:spPr bwMode="grayWhite">
              <a:xfrm>
                <a:off x="1522575" y="779540"/>
                <a:ext cx="6012369" cy="3065022"/>
              </a:xfrm>
              <a:custGeom>
                <a:avLst/>
                <a:gdLst>
                  <a:gd name="connsiteX0" fmla="*/ 7435 w 6019800"/>
                  <a:gd name="connsiteY0" fmla="*/ 2798476 h 6019800"/>
                  <a:gd name="connsiteX1" fmla="*/ 3115681 w 6019800"/>
                  <a:gd name="connsiteY1" fmla="*/ 1859 h 6019800"/>
                  <a:gd name="connsiteX2" fmla="*/ 6019800 w 6019800"/>
                  <a:gd name="connsiteY2" fmla="*/ 3009907 h 6019800"/>
                  <a:gd name="connsiteX3" fmla="*/ 3009900 w 6019800"/>
                  <a:gd name="connsiteY3" fmla="*/ 3009900 h 6019800"/>
                  <a:gd name="connsiteX4" fmla="*/ 7435 w 6019800"/>
                  <a:gd name="connsiteY4" fmla="*/ 2798476 h 6019800"/>
                  <a:gd name="connsiteX0" fmla="*/ 7435 w 6019800"/>
                  <a:gd name="connsiteY0" fmla="*/ 2798476 h 6019800"/>
                  <a:gd name="connsiteX1" fmla="*/ 3115681 w 6019800"/>
                  <a:gd name="connsiteY1" fmla="*/ 1859 h 6019800"/>
                  <a:gd name="connsiteX2" fmla="*/ 6019800 w 6019800"/>
                  <a:gd name="connsiteY2" fmla="*/ 3009907 h 6019800"/>
                  <a:gd name="connsiteX0" fmla="*/ 0 w 6012369"/>
                  <a:gd name="connsiteY0" fmla="*/ 2853591 h 3065022"/>
                  <a:gd name="connsiteX1" fmla="*/ 3108246 w 6012369"/>
                  <a:gd name="connsiteY1" fmla="*/ 56974 h 3065022"/>
                  <a:gd name="connsiteX2" fmla="*/ 6012365 w 6012369"/>
                  <a:gd name="connsiteY2" fmla="*/ 3065022 h 3065022"/>
                  <a:gd name="connsiteX3" fmla="*/ 0 w 6012369"/>
                  <a:gd name="connsiteY3" fmla="*/ 2853591 h 3065022"/>
                  <a:gd name="connsiteX0" fmla="*/ 0 w 6012369"/>
                  <a:gd name="connsiteY0" fmla="*/ 2853591 h 3065022"/>
                  <a:gd name="connsiteX1" fmla="*/ 3108246 w 6012369"/>
                  <a:gd name="connsiteY1" fmla="*/ 56974 h 3065022"/>
                  <a:gd name="connsiteX2" fmla="*/ 6012365 w 6012369"/>
                  <a:gd name="connsiteY2" fmla="*/ 3065022 h 3065022"/>
                </a:gdLst>
                <a:ahLst/>
                <a:cxnLst>
                  <a:cxn ang="0">
                    <a:pos x="connsiteX0" y="connsiteY0"/>
                  </a:cxn>
                  <a:cxn ang="0">
                    <a:pos x="connsiteX1" y="connsiteY1"/>
                  </a:cxn>
                  <a:cxn ang="0">
                    <a:pos x="connsiteX2" y="connsiteY2"/>
                  </a:cxn>
                </a:cxnLst>
                <a:rect l="l" t="t" r="r" b="b"/>
                <a:pathLst>
                  <a:path w="6012369" h="3065022" stroke="0" extrusionOk="0">
                    <a:moveTo>
                      <a:pt x="0" y="2853591"/>
                    </a:moveTo>
                    <a:cubicBezTo>
                      <a:pt x="113874" y="1236440"/>
                      <a:pt x="1488093" y="0"/>
                      <a:pt x="3108246" y="56974"/>
                    </a:cubicBezTo>
                    <a:cubicBezTo>
                      <a:pt x="4728399" y="113948"/>
                      <a:pt x="6012369" y="1443867"/>
                      <a:pt x="6012365" y="3065022"/>
                    </a:cubicBezTo>
                    <a:lnTo>
                      <a:pt x="0" y="2853591"/>
                    </a:lnTo>
                    <a:close/>
                  </a:path>
                  <a:path w="6012369" h="3065022" fill="none">
                    <a:moveTo>
                      <a:pt x="0" y="2853591"/>
                    </a:moveTo>
                    <a:cubicBezTo>
                      <a:pt x="113874" y="1236440"/>
                      <a:pt x="1488093" y="0"/>
                      <a:pt x="3108246" y="56974"/>
                    </a:cubicBezTo>
                    <a:cubicBezTo>
                      <a:pt x="4728399" y="113948"/>
                      <a:pt x="6012369" y="1443867"/>
                      <a:pt x="6012365" y="3065022"/>
                    </a:cubicBezTo>
                  </a:path>
                </a:pathLst>
              </a:custGeom>
              <a:ln w="25400">
                <a:gradFill flip="none" rotWithShape="1">
                  <a:gsLst>
                    <a:gs pos="84000">
                      <a:srgbClr val="F8F8F8">
                        <a:alpha val="0"/>
                      </a:srgbClr>
                    </a:gs>
                    <a:gs pos="41000">
                      <a:srgbClr val="F8F8F8">
                        <a:alpha val="44000"/>
                      </a:srgbClr>
                    </a:gs>
                    <a:gs pos="88000">
                      <a:srgbClr val="F8F8F8">
                        <a:alpha val="0"/>
                      </a:srgbClr>
                    </a:gs>
                  </a:gsLst>
                  <a:path path="circle">
                    <a:fillToRect l="50000" t="50000" r="50000" b="50000"/>
                  </a:path>
                  <a:tileRect/>
                </a:gradFill>
                <a:miter lim="800000"/>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cxnSp>
          <p:nvCxnSpPr>
            <p:cNvPr id="6" name="Straight Connector 8"/>
            <p:cNvCxnSpPr/>
            <p:nvPr userDrawn="1"/>
          </p:nvCxnSpPr>
          <p:spPr bwMode="grayWhite">
            <a:xfrm rot="18120000" flipH="1">
              <a:off x="2718288" y="2106345"/>
              <a:ext cx="3999708" cy="2492654"/>
            </a:xfrm>
            <a:prstGeom prst="line">
              <a:avLst/>
            </a:prstGeom>
            <a:ln w="50800">
              <a:gradFill flip="none" rotWithShape="1">
                <a:gsLst>
                  <a:gs pos="10000">
                    <a:srgbClr val="FFFFFF">
                      <a:alpha val="0"/>
                    </a:srgbClr>
                  </a:gs>
                  <a:gs pos="50000">
                    <a:srgbClr val="F8F8F8">
                      <a:alpha val="60000"/>
                    </a:srgbClr>
                  </a:gs>
                  <a:gs pos="90000">
                    <a:srgbClr val="DDDDDD">
                      <a:alpha val="0"/>
                    </a:srgbClr>
                  </a:gs>
                </a:gsLst>
                <a:lin ang="2700000" scaled="1"/>
                <a:tileRect/>
              </a:gradFill>
              <a:miter lim="800000"/>
            </a:ln>
            <a:effectLst>
              <a:glow rad="63500">
                <a:srgbClr val="FFFFFF">
                  <a:alpha val="3922"/>
                </a:srgbClr>
              </a:glow>
            </a:effectLst>
          </p:spPr>
          <p:style>
            <a:lnRef idx="1">
              <a:schemeClr val="accent1"/>
            </a:lnRef>
            <a:fillRef idx="0">
              <a:schemeClr val="accent1"/>
            </a:fillRef>
            <a:effectRef idx="0">
              <a:schemeClr val="accent1"/>
            </a:effectRef>
            <a:fontRef idx="minor">
              <a:schemeClr val="tx1"/>
            </a:fontRef>
          </p:style>
        </p:cxnSp>
        <p:grpSp>
          <p:nvGrpSpPr>
            <p:cNvPr id="7" name="Group 38"/>
            <p:cNvGrpSpPr>
              <a:grpSpLocks/>
            </p:cNvGrpSpPr>
            <p:nvPr userDrawn="1"/>
          </p:nvGrpSpPr>
          <p:grpSpPr bwMode="auto">
            <a:xfrm>
              <a:off x="3730877" y="1536192"/>
              <a:ext cx="2721357" cy="3879656"/>
              <a:chOff x="3730877" y="1536192"/>
              <a:chExt cx="2721357" cy="3879656"/>
            </a:xfrm>
          </p:grpSpPr>
          <p:sp>
            <p:nvSpPr>
              <p:cNvPr id="17" name="Freeform 19"/>
              <p:cNvSpPr/>
              <p:nvPr userDrawn="1"/>
            </p:nvSpPr>
            <p:spPr bwMode="grayWhite">
              <a:xfrm>
                <a:off x="4388453" y="1629422"/>
                <a:ext cx="2059093" cy="3405426"/>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7"/>
                  <a:gd name="connsiteY0" fmla="*/ 0 h 3196607"/>
                  <a:gd name="connsiteX1" fmla="*/ 2246083 w 2374787"/>
                  <a:gd name="connsiteY1" fmla="*/ 3196607 h 3196607"/>
                  <a:gd name="connsiteX2" fmla="*/ 0 w 2374787"/>
                  <a:gd name="connsiteY2" fmla="*/ 0 h 3196607"/>
                  <a:gd name="connsiteX0" fmla="*/ 0 w 2374787"/>
                  <a:gd name="connsiteY0" fmla="*/ 0 h 3196607"/>
                  <a:gd name="connsiteX1" fmla="*/ 2246083 w 2374787"/>
                  <a:gd name="connsiteY1" fmla="*/ 3196607 h 3196607"/>
                </a:gdLst>
                <a:ahLst/>
                <a:cxnLst>
                  <a:cxn ang="0">
                    <a:pos x="connsiteX0" y="connsiteY0"/>
                  </a:cxn>
                  <a:cxn ang="0">
                    <a:pos x="connsiteX1" y="connsiteY1"/>
                  </a:cxn>
                </a:cxnLst>
                <a:rect l="l" t="t" r="r" b="b"/>
                <a:pathLst>
                  <a:path w="2374787" h="3196607" stroke="0" extrusionOk="0">
                    <a:moveTo>
                      <a:pt x="0" y="0"/>
                    </a:moveTo>
                    <a:cubicBezTo>
                      <a:pt x="1423116" y="363612"/>
                      <a:pt x="2374788" y="1718024"/>
                      <a:pt x="2246083" y="3196607"/>
                    </a:cubicBezTo>
                    <a:lnTo>
                      <a:pt x="0" y="0"/>
                    </a:lnTo>
                    <a:close/>
                  </a:path>
                  <a:path w="2374787" h="3196607"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52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Freeform 20"/>
              <p:cNvSpPr/>
              <p:nvPr userDrawn="1"/>
            </p:nvSpPr>
            <p:spPr bwMode="grayWhite">
              <a:xfrm>
                <a:off x="3730877" y="1536192"/>
                <a:ext cx="2721357" cy="3879656"/>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1 w 3138588"/>
                  <a:gd name="connsiteY0" fmla="*/ 0 h 3682514"/>
                  <a:gd name="connsiteX1" fmla="*/ 2354144 w 3138588"/>
                  <a:gd name="connsiteY1" fmla="*/ 1134402 h 3682514"/>
                  <a:gd name="connsiteX2" fmla="*/ 2933782 w 3138588"/>
                  <a:gd name="connsiteY2" fmla="*/ 3682514 h 3682514"/>
                  <a:gd name="connsiteX3" fmla="*/ 1 w 3138588"/>
                  <a:gd name="connsiteY3" fmla="*/ 0 h 3682514"/>
                  <a:gd name="connsiteX0" fmla="*/ 1 w 3138588"/>
                  <a:gd name="connsiteY0" fmla="*/ 0 h 3682514"/>
                  <a:gd name="connsiteX1" fmla="*/ 2354144 w 3138588"/>
                  <a:gd name="connsiteY1" fmla="*/ 1134402 h 3682514"/>
                  <a:gd name="connsiteX2" fmla="*/ 2933782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1" y="0"/>
                    </a:moveTo>
                    <a:cubicBezTo>
                      <a:pt x="916499" y="1"/>
                      <a:pt x="1783065" y="417577"/>
                      <a:pt x="2354144" y="1134402"/>
                    </a:cubicBezTo>
                    <a:cubicBezTo>
                      <a:pt x="2925223" y="1851227"/>
                      <a:pt x="3138589" y="2789193"/>
                      <a:pt x="2933782" y="3682514"/>
                    </a:cubicBezTo>
                    <a:lnTo>
                      <a:pt x="1" y="0"/>
                    </a:lnTo>
                    <a:close/>
                  </a:path>
                  <a:path w="3138588" h="3682514" fill="none">
                    <a:moveTo>
                      <a:pt x="1" y="0"/>
                    </a:moveTo>
                    <a:cubicBezTo>
                      <a:pt x="916499" y="1"/>
                      <a:pt x="1783065" y="417577"/>
                      <a:pt x="2354144" y="1134402"/>
                    </a:cubicBezTo>
                    <a:cubicBezTo>
                      <a:pt x="2925223" y="1851227"/>
                      <a:pt x="3138589" y="2789193"/>
                      <a:pt x="2933782" y="3682514"/>
                    </a:cubicBezTo>
                  </a:path>
                </a:pathLst>
              </a:custGeom>
              <a:ln w="25400">
                <a:gradFill flip="none" rotWithShape="1">
                  <a:gsLst>
                    <a:gs pos="0">
                      <a:srgbClr val="F8F8F8">
                        <a:alpha val="0"/>
                      </a:srgbClr>
                    </a:gs>
                    <a:gs pos="50000">
                      <a:srgbClr val="F8F8F8">
                        <a:alpha val="55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8" name="Group 39"/>
            <p:cNvGrpSpPr>
              <a:grpSpLocks/>
            </p:cNvGrpSpPr>
            <p:nvPr userDrawn="1"/>
          </p:nvGrpSpPr>
          <p:grpSpPr bwMode="auto">
            <a:xfrm>
              <a:off x="2756586" y="1619763"/>
              <a:ext cx="2892850" cy="3379627"/>
              <a:chOff x="2756587" y="1619763"/>
              <a:chExt cx="2892850" cy="3379627"/>
            </a:xfrm>
          </p:grpSpPr>
          <p:sp>
            <p:nvSpPr>
              <p:cNvPr id="15" name="Freeform 17"/>
              <p:cNvSpPr/>
              <p:nvPr userDrawn="1"/>
            </p:nvSpPr>
            <p:spPr bwMode="grayWhite">
              <a:xfrm flipH="1">
                <a:off x="2774785" y="1709909"/>
                <a:ext cx="2188853" cy="2933686"/>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9"/>
                  <a:gd name="connsiteY0" fmla="*/ 0 h 3196608"/>
                  <a:gd name="connsiteX1" fmla="*/ 2246083 w 2374789"/>
                  <a:gd name="connsiteY1" fmla="*/ 3196607 h 3196608"/>
                  <a:gd name="connsiteX2" fmla="*/ 0 w 2374789"/>
                  <a:gd name="connsiteY2" fmla="*/ 0 h 3196608"/>
                  <a:gd name="connsiteX0" fmla="*/ 0 w 2374789"/>
                  <a:gd name="connsiteY0" fmla="*/ 0 h 3196608"/>
                  <a:gd name="connsiteX1" fmla="*/ 2246083 w 2374789"/>
                  <a:gd name="connsiteY1" fmla="*/ 3196607 h 3196608"/>
                </a:gdLst>
                <a:ahLst/>
                <a:cxnLst>
                  <a:cxn ang="0">
                    <a:pos x="connsiteX0" y="connsiteY0"/>
                  </a:cxn>
                  <a:cxn ang="0">
                    <a:pos x="connsiteX1" y="connsiteY1"/>
                  </a:cxn>
                </a:cxnLst>
                <a:rect l="l" t="t" r="r" b="b"/>
                <a:pathLst>
                  <a:path w="2374789" h="3196608" stroke="0" extrusionOk="0">
                    <a:moveTo>
                      <a:pt x="0" y="0"/>
                    </a:moveTo>
                    <a:cubicBezTo>
                      <a:pt x="1423116" y="363612"/>
                      <a:pt x="2374788" y="1718024"/>
                      <a:pt x="2246083" y="3196607"/>
                    </a:cubicBezTo>
                    <a:lnTo>
                      <a:pt x="0" y="0"/>
                    </a:lnTo>
                    <a:close/>
                  </a:path>
                  <a:path w="2374789" h="3196608"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Freeform 18"/>
              <p:cNvSpPr/>
              <p:nvPr userDrawn="1"/>
            </p:nvSpPr>
            <p:spPr bwMode="grayWhite">
              <a:xfrm flipH="1">
                <a:off x="2756587" y="1619763"/>
                <a:ext cx="2892850" cy="3379627"/>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28575">
                <a:gradFill flip="none" rotWithShape="1">
                  <a:gsLst>
                    <a:gs pos="0">
                      <a:srgbClr val="F8F8F8">
                        <a:alpha val="0"/>
                      </a:srgbClr>
                    </a:gs>
                    <a:gs pos="50000">
                      <a:srgbClr val="F8F8F8">
                        <a:alpha val="43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9" name="Group 37"/>
            <p:cNvGrpSpPr>
              <a:grpSpLocks/>
            </p:cNvGrpSpPr>
            <p:nvPr userDrawn="1"/>
          </p:nvGrpSpPr>
          <p:grpSpPr bwMode="auto">
            <a:xfrm>
              <a:off x="3126248" y="615248"/>
              <a:ext cx="3325881" cy="2834631"/>
              <a:chOff x="3126249" y="615248"/>
              <a:chExt cx="3325881" cy="2834631"/>
            </a:xfrm>
          </p:grpSpPr>
          <p:sp>
            <p:nvSpPr>
              <p:cNvPr id="13" name="Freeform 15"/>
              <p:cNvSpPr/>
              <p:nvPr userDrawn="1"/>
            </p:nvSpPr>
            <p:spPr bwMode="grayWhite">
              <a:xfrm rot="13693869" flipH="1">
                <a:off x="3845802" y="929727"/>
                <a:ext cx="2144802" cy="2887031"/>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8"/>
                  <a:gd name="connsiteY0" fmla="*/ 0 h 3196606"/>
                  <a:gd name="connsiteX1" fmla="*/ 2246083 w 2374788"/>
                  <a:gd name="connsiteY1" fmla="*/ 3196607 h 3196606"/>
                  <a:gd name="connsiteX2" fmla="*/ 0 w 2374788"/>
                  <a:gd name="connsiteY2" fmla="*/ 0 h 3196606"/>
                  <a:gd name="connsiteX0" fmla="*/ 0 w 2374788"/>
                  <a:gd name="connsiteY0" fmla="*/ 0 h 3196606"/>
                  <a:gd name="connsiteX1" fmla="*/ 2246083 w 2374788"/>
                  <a:gd name="connsiteY1" fmla="*/ 3196607 h 3196606"/>
                </a:gdLst>
                <a:ahLst/>
                <a:cxnLst>
                  <a:cxn ang="0">
                    <a:pos x="connsiteX0" y="connsiteY0"/>
                  </a:cxn>
                  <a:cxn ang="0">
                    <a:pos x="connsiteX1" y="connsiteY1"/>
                  </a:cxn>
                </a:cxnLst>
                <a:rect l="l" t="t" r="r" b="b"/>
                <a:pathLst>
                  <a:path w="2374788" h="3196606" stroke="0" extrusionOk="0">
                    <a:moveTo>
                      <a:pt x="0" y="0"/>
                    </a:moveTo>
                    <a:cubicBezTo>
                      <a:pt x="1423116" y="363612"/>
                      <a:pt x="2374788" y="1718024"/>
                      <a:pt x="2246083" y="3196607"/>
                    </a:cubicBezTo>
                    <a:lnTo>
                      <a:pt x="0" y="0"/>
                    </a:lnTo>
                    <a:close/>
                  </a:path>
                  <a:path w="2374788" h="3196606"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65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Freeform 16"/>
              <p:cNvSpPr/>
              <p:nvPr userDrawn="1"/>
            </p:nvSpPr>
            <p:spPr bwMode="grayWhite">
              <a:xfrm rot="13693869" flipH="1">
                <a:off x="3371874" y="369623"/>
                <a:ext cx="2834631" cy="3325881"/>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25400">
                <a:gradFill flip="none" rotWithShape="1">
                  <a:gsLst>
                    <a:gs pos="0">
                      <a:srgbClr val="F8F8F8">
                        <a:alpha val="0"/>
                      </a:srgbClr>
                    </a:gs>
                    <a:gs pos="50000">
                      <a:srgbClr val="F8F8F8">
                        <a:alpha val="46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10" name="Group 36"/>
            <p:cNvGrpSpPr>
              <a:grpSpLocks/>
            </p:cNvGrpSpPr>
            <p:nvPr userDrawn="1"/>
          </p:nvGrpSpPr>
          <p:grpSpPr bwMode="auto">
            <a:xfrm>
              <a:off x="2490231" y="1369960"/>
              <a:ext cx="4781177" cy="4074972"/>
              <a:chOff x="2490231" y="1369960"/>
              <a:chExt cx="4781177" cy="4074972"/>
            </a:xfrm>
          </p:grpSpPr>
          <p:sp>
            <p:nvSpPr>
              <p:cNvPr id="11" name="Freeform 13"/>
              <p:cNvSpPr/>
              <p:nvPr userDrawn="1"/>
            </p:nvSpPr>
            <p:spPr bwMode="grayWhite">
              <a:xfrm rot="13693869" flipH="1">
                <a:off x="3524638" y="1822044"/>
                <a:ext cx="3083296" cy="4150302"/>
              </a:xfrm>
              <a:custGeom>
                <a:avLst/>
                <a:gdLst>
                  <a:gd name="connsiteX0" fmla="*/ 3722577 w 5980176"/>
                  <a:gd name="connsiteY0" fmla="*/ 92129 h 6047232"/>
                  <a:gd name="connsiteX1" fmla="*/ 5968660 w 5980176"/>
                  <a:gd name="connsiteY1" fmla="*/ 3288736 h 6047232"/>
                  <a:gd name="connsiteX2" fmla="*/ 2990088 w 5980176"/>
                  <a:gd name="connsiteY2" fmla="*/ 3023616 h 6047232"/>
                  <a:gd name="connsiteX3" fmla="*/ 3722577 w 5980176"/>
                  <a:gd name="connsiteY3" fmla="*/ 92129 h 6047232"/>
                  <a:gd name="connsiteX0" fmla="*/ 3722577 w 5980176"/>
                  <a:gd name="connsiteY0" fmla="*/ 92129 h 6047232"/>
                  <a:gd name="connsiteX1" fmla="*/ 5968660 w 5980176"/>
                  <a:gd name="connsiteY1" fmla="*/ 3288736 h 6047232"/>
                  <a:gd name="connsiteX0" fmla="*/ 0 w 2374788"/>
                  <a:gd name="connsiteY0" fmla="*/ 0 h 3196607"/>
                  <a:gd name="connsiteX1" fmla="*/ 2246083 w 2374788"/>
                  <a:gd name="connsiteY1" fmla="*/ 3196607 h 3196607"/>
                  <a:gd name="connsiteX2" fmla="*/ 0 w 2374788"/>
                  <a:gd name="connsiteY2" fmla="*/ 0 h 3196607"/>
                  <a:gd name="connsiteX0" fmla="*/ 0 w 2374788"/>
                  <a:gd name="connsiteY0" fmla="*/ 0 h 3196607"/>
                  <a:gd name="connsiteX1" fmla="*/ 2246083 w 2374788"/>
                  <a:gd name="connsiteY1" fmla="*/ 3196607 h 3196607"/>
                </a:gdLst>
                <a:ahLst/>
                <a:cxnLst>
                  <a:cxn ang="0">
                    <a:pos x="connsiteX0" y="connsiteY0"/>
                  </a:cxn>
                  <a:cxn ang="0">
                    <a:pos x="connsiteX1" y="connsiteY1"/>
                  </a:cxn>
                </a:cxnLst>
                <a:rect l="l" t="t" r="r" b="b"/>
                <a:pathLst>
                  <a:path w="2374788" h="3196607" stroke="0" extrusionOk="0">
                    <a:moveTo>
                      <a:pt x="0" y="0"/>
                    </a:moveTo>
                    <a:cubicBezTo>
                      <a:pt x="1423116" y="363612"/>
                      <a:pt x="2374788" y="1718024"/>
                      <a:pt x="2246083" y="3196607"/>
                    </a:cubicBezTo>
                    <a:lnTo>
                      <a:pt x="0" y="0"/>
                    </a:lnTo>
                    <a:close/>
                  </a:path>
                  <a:path w="2374788" h="3196607" fill="none">
                    <a:moveTo>
                      <a:pt x="0" y="0"/>
                    </a:moveTo>
                    <a:cubicBezTo>
                      <a:pt x="1423116" y="363612"/>
                      <a:pt x="2374788" y="1718024"/>
                      <a:pt x="2246083" y="3196607"/>
                    </a:cubicBezTo>
                  </a:path>
                </a:pathLst>
              </a:custGeom>
              <a:ln w="63500" cmpd="sng">
                <a:gradFill flip="none" rotWithShape="1">
                  <a:gsLst>
                    <a:gs pos="0">
                      <a:srgbClr val="F8F8F8">
                        <a:alpha val="0"/>
                      </a:srgbClr>
                    </a:gs>
                    <a:gs pos="20000">
                      <a:srgbClr val="F8F8F8">
                        <a:alpha val="0"/>
                      </a:srgbClr>
                    </a:gs>
                    <a:gs pos="50000">
                      <a:srgbClr val="F8F8F8">
                        <a:alpha val="47000"/>
                      </a:srgbClr>
                    </a:gs>
                    <a:gs pos="80000">
                      <a:srgbClr val="F8F8F8">
                        <a:alpha val="13000"/>
                      </a:srgbClr>
                    </a:gs>
                    <a:gs pos="100000">
                      <a:srgbClr val="DDDDDD">
                        <a:alpha val="0"/>
                      </a:srgbClr>
                    </a:gs>
                  </a:gsLst>
                  <a:lin ang="2700000" scaled="1"/>
                  <a:tileRect/>
                </a:gradFill>
                <a:miter lim="800000"/>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 name="Freeform 14"/>
              <p:cNvSpPr/>
              <p:nvPr userDrawn="1"/>
            </p:nvSpPr>
            <p:spPr bwMode="grayWhite">
              <a:xfrm rot="13693869" flipH="1">
                <a:off x="2843334" y="1016857"/>
                <a:ext cx="4074972" cy="4781177"/>
              </a:xfrm>
              <a:custGeom>
                <a:avLst/>
                <a:gdLst>
                  <a:gd name="connsiteX0" fmla="*/ 3009904 w 6019800"/>
                  <a:gd name="connsiteY0" fmla="*/ 0 h 6019800"/>
                  <a:gd name="connsiteX1" fmla="*/ 5364047 w 6019800"/>
                  <a:gd name="connsiteY1" fmla="*/ 1134402 h 6019800"/>
                  <a:gd name="connsiteX2" fmla="*/ 5943685 w 6019800"/>
                  <a:gd name="connsiteY2" fmla="*/ 3682514 h 6019800"/>
                  <a:gd name="connsiteX3" fmla="*/ 3009900 w 6019800"/>
                  <a:gd name="connsiteY3" fmla="*/ 3009900 h 6019800"/>
                  <a:gd name="connsiteX4" fmla="*/ 3009904 w 6019800"/>
                  <a:gd name="connsiteY4" fmla="*/ 0 h 6019800"/>
                  <a:gd name="connsiteX0" fmla="*/ 3009904 w 6019800"/>
                  <a:gd name="connsiteY0" fmla="*/ 0 h 6019800"/>
                  <a:gd name="connsiteX1" fmla="*/ 5364047 w 6019800"/>
                  <a:gd name="connsiteY1" fmla="*/ 1134402 h 6019800"/>
                  <a:gd name="connsiteX2" fmla="*/ 5943685 w 6019800"/>
                  <a:gd name="connsiteY2" fmla="*/ 3682514 h 6019800"/>
                  <a:gd name="connsiteX0" fmla="*/ 0 w 3138588"/>
                  <a:gd name="connsiteY0" fmla="*/ 0 h 3682514"/>
                  <a:gd name="connsiteX1" fmla="*/ 2354143 w 3138588"/>
                  <a:gd name="connsiteY1" fmla="*/ 1134402 h 3682514"/>
                  <a:gd name="connsiteX2" fmla="*/ 2933781 w 3138588"/>
                  <a:gd name="connsiteY2" fmla="*/ 3682514 h 3682514"/>
                  <a:gd name="connsiteX3" fmla="*/ 0 w 3138588"/>
                  <a:gd name="connsiteY3" fmla="*/ 0 h 3682514"/>
                  <a:gd name="connsiteX0" fmla="*/ 0 w 3138588"/>
                  <a:gd name="connsiteY0" fmla="*/ 0 h 3682514"/>
                  <a:gd name="connsiteX1" fmla="*/ 2354143 w 3138588"/>
                  <a:gd name="connsiteY1" fmla="*/ 1134402 h 3682514"/>
                  <a:gd name="connsiteX2" fmla="*/ 2933781 w 3138588"/>
                  <a:gd name="connsiteY2" fmla="*/ 3682514 h 3682514"/>
                </a:gdLst>
                <a:ahLst/>
                <a:cxnLst>
                  <a:cxn ang="0">
                    <a:pos x="connsiteX0" y="connsiteY0"/>
                  </a:cxn>
                  <a:cxn ang="0">
                    <a:pos x="connsiteX1" y="connsiteY1"/>
                  </a:cxn>
                  <a:cxn ang="0">
                    <a:pos x="connsiteX2" y="connsiteY2"/>
                  </a:cxn>
                </a:cxnLst>
                <a:rect l="l" t="t" r="r" b="b"/>
                <a:pathLst>
                  <a:path w="3138588" h="3682514" stroke="0" extrusionOk="0">
                    <a:moveTo>
                      <a:pt x="0" y="0"/>
                    </a:moveTo>
                    <a:cubicBezTo>
                      <a:pt x="916498" y="1"/>
                      <a:pt x="1783064" y="417577"/>
                      <a:pt x="2354143" y="1134402"/>
                    </a:cubicBezTo>
                    <a:cubicBezTo>
                      <a:pt x="2925222" y="1851227"/>
                      <a:pt x="3138588" y="2789193"/>
                      <a:pt x="2933781" y="3682514"/>
                    </a:cubicBezTo>
                    <a:lnTo>
                      <a:pt x="0" y="0"/>
                    </a:lnTo>
                    <a:close/>
                  </a:path>
                  <a:path w="3138588" h="3682514" fill="none">
                    <a:moveTo>
                      <a:pt x="0" y="0"/>
                    </a:moveTo>
                    <a:cubicBezTo>
                      <a:pt x="916498" y="1"/>
                      <a:pt x="1783064" y="417577"/>
                      <a:pt x="2354143" y="1134402"/>
                    </a:cubicBezTo>
                    <a:cubicBezTo>
                      <a:pt x="2925222" y="1851227"/>
                      <a:pt x="3138588" y="2789193"/>
                      <a:pt x="2933781" y="3682514"/>
                    </a:cubicBezTo>
                  </a:path>
                </a:pathLst>
              </a:custGeom>
              <a:ln w="31750">
                <a:gradFill flip="none" rotWithShape="1">
                  <a:gsLst>
                    <a:gs pos="0">
                      <a:srgbClr val="F8F8F8">
                        <a:alpha val="0"/>
                      </a:srgbClr>
                    </a:gs>
                    <a:gs pos="50000">
                      <a:srgbClr val="F8F8F8">
                        <a:alpha val="35000"/>
                      </a:srgbClr>
                    </a:gs>
                    <a:gs pos="100000">
                      <a:srgbClr val="F8F8F8">
                        <a:alpha val="0"/>
                      </a:srgbClr>
                    </a:gs>
                  </a:gsLst>
                  <a:lin ang="27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pic>
        <p:nvPicPr>
          <p:cNvPr id="21" name="Picture 230" descr="star"/>
          <p:cNvPicPr>
            <a:picLocks noChangeAspect="1" noChangeArrowheads="1"/>
          </p:cNvPicPr>
          <p:nvPr userDrawn="1"/>
        </p:nvPicPr>
        <p:blipFill>
          <a:blip r:embed="rId2"/>
          <a:srcRect/>
          <a:stretch>
            <a:fillRect/>
          </a:stretch>
        </p:blipFill>
        <p:spPr bwMode="gray">
          <a:xfrm>
            <a:off x="4648200" y="4419600"/>
            <a:ext cx="895350" cy="914400"/>
          </a:xfrm>
          <a:prstGeom prst="rect">
            <a:avLst/>
          </a:prstGeom>
          <a:noFill/>
          <a:ln w="9525">
            <a:noFill/>
            <a:miter lim="800000"/>
            <a:headEnd/>
            <a:tailEnd/>
          </a:ln>
        </p:spPr>
      </p:pic>
      <p:sp>
        <p:nvSpPr>
          <p:cNvPr id="2" name="Title 1"/>
          <p:cNvSpPr>
            <a:spLocks noGrp="1"/>
          </p:cNvSpPr>
          <p:nvPr>
            <p:ph type="title"/>
          </p:nvPr>
        </p:nvSpPr>
        <p:spPr>
          <a:xfrm>
            <a:off x="713232" y="2286000"/>
            <a:ext cx="7772400" cy="1362075"/>
          </a:xfrm>
        </p:spPr>
        <p:txBody>
          <a:bodyPr anchor="t">
            <a:noAutofit/>
          </a:bodyPr>
          <a:lstStyle>
            <a:lvl1pPr algn="ctr">
              <a:defRPr sz="4800" b="1" cap="all"/>
            </a:lvl1pPr>
          </a:lstStyle>
          <a:p>
            <a:r>
              <a:rPr lang="ru-RU"/>
              <a:t>Образец заголовка</a:t>
            </a:r>
            <a:endParaRPr lang="en-US"/>
          </a:p>
        </p:txBody>
      </p:sp>
      <p:sp>
        <p:nvSpPr>
          <p:cNvPr id="3" name="Text Placeholder 2"/>
          <p:cNvSpPr>
            <a:spLocks noGrp="1"/>
          </p:cNvSpPr>
          <p:nvPr>
            <p:ph type="body" idx="1"/>
          </p:nvPr>
        </p:nvSpPr>
        <p:spPr>
          <a:xfrm>
            <a:off x="731520" y="1353312"/>
            <a:ext cx="7772400" cy="905256"/>
          </a:xfrm>
        </p:spPr>
        <p:txBody>
          <a:bodyPr anchor="b">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22" name="Date Placeholder 3"/>
          <p:cNvSpPr>
            <a:spLocks noGrp="1"/>
          </p:cNvSpPr>
          <p:nvPr>
            <p:ph type="dt" sz="half" idx="10"/>
          </p:nvPr>
        </p:nvSpPr>
        <p:spPr/>
        <p:txBody>
          <a:bodyPr/>
          <a:lstStyle>
            <a:lvl1pPr>
              <a:defRPr/>
            </a:lvl1pPr>
          </a:lstStyle>
          <a:p>
            <a:pPr>
              <a:defRPr/>
            </a:pPr>
            <a:fld id="{353DDC5B-215B-4B9E-8174-AE8775BA0589}" type="datetime1">
              <a:rPr lang="en-US"/>
              <a:pPr>
                <a:defRPr/>
              </a:pPr>
              <a:t>2/24/19</a:t>
            </a:fld>
            <a:endParaRPr lang="en-US"/>
          </a:p>
        </p:txBody>
      </p:sp>
      <p:sp>
        <p:nvSpPr>
          <p:cNvPr id="23"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24" name="Slide Number Placeholder 5"/>
          <p:cNvSpPr>
            <a:spLocks noGrp="1"/>
          </p:cNvSpPr>
          <p:nvPr>
            <p:ph type="sldNum" sz="quarter" idx="12"/>
          </p:nvPr>
        </p:nvSpPr>
        <p:spPr/>
        <p:txBody>
          <a:bodyPr/>
          <a:lstStyle>
            <a:lvl1pPr>
              <a:defRPr/>
            </a:lvl1pPr>
          </a:lstStyle>
          <a:p>
            <a:pPr>
              <a:defRPr/>
            </a:pPr>
            <a:fld id="{408DAE0F-4A4D-4EBC-9E04-B09E29A95D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84632" y="1289304"/>
            <a:ext cx="4038600" cy="46725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4681728" y="1289304"/>
            <a:ext cx="4038600" cy="46725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fld id="{57AFB9D4-E39B-43C3-97E4-05356E063B97}" type="datetime1">
              <a:rPr lang="en-US"/>
              <a:pPr>
                <a:defRPr/>
              </a:pPr>
              <a:t>2/24/19</a:t>
            </a:fld>
            <a:endParaRPr lang="en-US"/>
          </a:p>
        </p:txBody>
      </p:sp>
      <p:sp>
        <p:nvSpPr>
          <p:cNvPr id="6"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7" name="Slide Number Placeholder 5"/>
          <p:cNvSpPr>
            <a:spLocks noGrp="1"/>
          </p:cNvSpPr>
          <p:nvPr>
            <p:ph type="sldNum" sz="quarter" idx="12"/>
          </p:nvPr>
        </p:nvSpPr>
        <p:spPr/>
        <p:txBody>
          <a:bodyPr/>
          <a:lstStyle>
            <a:lvl1pPr>
              <a:defRPr/>
            </a:lvl1pPr>
          </a:lstStyle>
          <a:p>
            <a:pPr>
              <a:defRPr/>
            </a:pPr>
            <a:fld id="{BB3D0A5D-45F8-4BC4-B4EB-8233F667D7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bwMode="gray">
          <a:xfrm>
            <a:off x="457200" y="1353312"/>
            <a:ext cx="4041648" cy="639762"/>
          </a:xfrm>
          <a:solidFill>
            <a:srgbClr val="FFFFFF">
              <a:alpha val="25098"/>
            </a:srgbClr>
          </a:solidFill>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093976"/>
            <a:ext cx="4040188" cy="40325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bwMode="gray">
          <a:xfrm>
            <a:off x="4645025" y="1353312"/>
            <a:ext cx="4041648" cy="639762"/>
          </a:xfrm>
          <a:solidFill>
            <a:srgbClr val="FFFFFF">
              <a:alpha val="25098"/>
            </a:srgbClr>
          </a:solidFill>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093976"/>
            <a:ext cx="4041775" cy="40325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3"/>
          <p:cNvSpPr>
            <a:spLocks noGrp="1"/>
          </p:cNvSpPr>
          <p:nvPr>
            <p:ph type="dt" sz="half" idx="10"/>
          </p:nvPr>
        </p:nvSpPr>
        <p:spPr/>
        <p:txBody>
          <a:bodyPr/>
          <a:lstStyle>
            <a:lvl1pPr>
              <a:defRPr/>
            </a:lvl1pPr>
          </a:lstStyle>
          <a:p>
            <a:pPr>
              <a:defRPr/>
            </a:pPr>
            <a:fld id="{325DAEA3-6079-4FA5-BBB5-CAF335F7F671}" type="datetime1">
              <a:rPr lang="en-US"/>
              <a:pPr>
                <a:defRPr/>
              </a:pPr>
              <a:t>2/24/19</a:t>
            </a:fld>
            <a:endParaRPr lang="en-US"/>
          </a:p>
        </p:txBody>
      </p:sp>
      <p:sp>
        <p:nvSpPr>
          <p:cNvPr id="8"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9" name="Slide Number Placeholder 5"/>
          <p:cNvSpPr>
            <a:spLocks noGrp="1"/>
          </p:cNvSpPr>
          <p:nvPr>
            <p:ph type="sldNum" sz="quarter" idx="12"/>
          </p:nvPr>
        </p:nvSpPr>
        <p:spPr/>
        <p:txBody>
          <a:bodyPr/>
          <a:lstStyle>
            <a:lvl1pPr>
              <a:defRPr/>
            </a:lvl1pPr>
          </a:lstStyle>
          <a:p>
            <a:pPr>
              <a:defRPr/>
            </a:pPr>
            <a:fld id="{2B0D6196-E3F4-4FDF-979B-009B1048D0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1C8FD6FE-5F6B-4757-8574-7D8C6E0681DC}" type="datetime1">
              <a:rPr lang="en-US"/>
              <a:pPr>
                <a:defRPr/>
              </a:pPr>
              <a:t>2/24/19</a:t>
            </a:fld>
            <a:endParaRPr lang="en-US"/>
          </a:p>
        </p:txBody>
      </p:sp>
      <p:sp>
        <p:nvSpPr>
          <p:cNvPr id="4"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5" name="Slide Number Placeholder 5"/>
          <p:cNvSpPr>
            <a:spLocks noGrp="1"/>
          </p:cNvSpPr>
          <p:nvPr>
            <p:ph type="sldNum" sz="quarter" idx="12"/>
          </p:nvPr>
        </p:nvSpPr>
        <p:spPr/>
        <p:txBody>
          <a:bodyPr/>
          <a:lstStyle>
            <a:lvl1pPr>
              <a:defRPr/>
            </a:lvl1pPr>
          </a:lstStyle>
          <a:p>
            <a:pPr>
              <a:defRPr/>
            </a:pPr>
            <a:fld id="{13A79404-97B6-4269-8A2F-78E22C903C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ECBC9D-6222-492F-A7BD-F3E03738F88B}" type="datetime1">
              <a:rPr lang="en-US"/>
              <a:pPr>
                <a:defRPr/>
              </a:pPr>
              <a:t>2/24/19</a:t>
            </a:fld>
            <a:endParaRPr lang="en-US"/>
          </a:p>
        </p:txBody>
      </p:sp>
      <p:sp>
        <p:nvSpPr>
          <p:cNvPr id="3"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4" name="Slide Number Placeholder 5"/>
          <p:cNvSpPr>
            <a:spLocks noGrp="1"/>
          </p:cNvSpPr>
          <p:nvPr>
            <p:ph type="sldNum" sz="quarter" idx="12"/>
          </p:nvPr>
        </p:nvSpPr>
        <p:spPr/>
        <p:txBody>
          <a:bodyPr/>
          <a:lstStyle>
            <a:lvl1pPr>
              <a:defRPr/>
            </a:lvl1pPr>
          </a:lstStyle>
          <a:p>
            <a:pPr>
              <a:defRPr/>
            </a:pPr>
            <a:fld id="{C5CE83EF-E68D-4DA3-933B-8FB320BF67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16152" y="0"/>
            <a:ext cx="7470648" cy="987552"/>
          </a:xfrm>
        </p:spPr>
        <p:txBody>
          <a:bodyPr anchor="b"/>
          <a:lstStyle>
            <a:lvl1pPr algn="l">
              <a:defRPr sz="4000" b="1"/>
            </a:lvl1pPr>
          </a:lstStyle>
          <a:p>
            <a:r>
              <a:rPr lang="ru-RU"/>
              <a:t>Образец заголовка</a:t>
            </a:r>
            <a:endParaRPr lang="en-US"/>
          </a:p>
        </p:txBody>
      </p:sp>
      <p:sp>
        <p:nvSpPr>
          <p:cNvPr id="3" name="Content Placeholder 2"/>
          <p:cNvSpPr>
            <a:spLocks noGrp="1"/>
          </p:cNvSpPr>
          <p:nvPr>
            <p:ph idx="1"/>
          </p:nvPr>
        </p:nvSpPr>
        <p:spPr>
          <a:xfrm>
            <a:off x="1271016" y="1371600"/>
            <a:ext cx="4672584" cy="48554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bwMode="gray">
          <a:xfrm>
            <a:off x="6025896" y="1371600"/>
            <a:ext cx="2633472" cy="4873752"/>
          </a:xfrm>
          <a:gradFill>
            <a:gsLst>
              <a:gs pos="0">
                <a:schemeClr val="bg1">
                  <a:lumMod val="95000"/>
                  <a:alpha val="34000"/>
                </a:schemeClr>
              </a:gs>
              <a:gs pos="60000">
                <a:schemeClr val="tx2">
                  <a:lumMod val="20000"/>
                  <a:lumOff val="80000"/>
                  <a:alpha val="0"/>
                </a:schemeClr>
              </a:gs>
            </a:gsLst>
            <a:lin ang="5400000" scaled="1"/>
          </a:grad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92DF55B3-F0F7-47C6-8FDF-6BB91E97EA4E}" type="datetime1">
              <a:rPr lang="en-US"/>
              <a:pPr>
                <a:defRPr/>
              </a:pPr>
              <a:t>2/24/19</a:t>
            </a:fld>
            <a:endParaRPr lang="en-US"/>
          </a:p>
        </p:txBody>
      </p:sp>
      <p:sp>
        <p:nvSpPr>
          <p:cNvPr id="6"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7" name="Slide Number Placeholder 5"/>
          <p:cNvSpPr>
            <a:spLocks noGrp="1"/>
          </p:cNvSpPr>
          <p:nvPr>
            <p:ph type="sldNum" sz="quarter" idx="12"/>
          </p:nvPr>
        </p:nvSpPr>
        <p:spPr/>
        <p:txBody>
          <a:bodyPr/>
          <a:lstStyle>
            <a:lvl1pPr>
              <a:defRPr/>
            </a:lvl1pPr>
          </a:lstStyle>
          <a:p>
            <a:pPr>
              <a:defRPr/>
            </a:pPr>
            <a:fld id="{F4D7819B-2454-4A4A-9E97-26D85EDB4D0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2920" y="4855464"/>
            <a:ext cx="3218688" cy="777240"/>
          </a:xfrm>
          <a:solidFill>
            <a:schemeClr val="bg2">
              <a:lumMod val="50000"/>
            </a:schemeClr>
          </a:solidFill>
        </p:spPr>
        <p:txBody>
          <a:bodyPr/>
          <a:lstStyle>
            <a:lvl1pPr algn="ctr">
              <a:defRPr sz="2000" b="1"/>
            </a:lvl1pPr>
          </a:lstStyle>
          <a:p>
            <a:r>
              <a:rPr lang="ru-RU"/>
              <a:t>Образец заголовка</a:t>
            </a:r>
            <a:endParaRPr lang="en-US"/>
          </a:p>
        </p:txBody>
      </p:sp>
      <p:sp>
        <p:nvSpPr>
          <p:cNvPr id="3" name="Picture Placeholder 2"/>
          <p:cNvSpPr>
            <a:spLocks noGrp="1"/>
          </p:cNvSpPr>
          <p:nvPr>
            <p:ph type="pic" idx="1"/>
          </p:nvPr>
        </p:nvSpPr>
        <p:spPr bwMode="gray">
          <a:xfrm>
            <a:off x="3867912" y="1216152"/>
            <a:ext cx="4626864" cy="4398264"/>
          </a:xfrm>
          <a:solidFill>
            <a:srgbClr val="EAEAEA"/>
          </a:solidFill>
          <a:effectLst>
            <a:outerShdw blurRad="254000" dist="101600" dir="2700000" algn="ctr" rotWithShape="0">
              <a:srgbClr val="000000">
                <a:alpha val="4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a:p>
        </p:txBody>
      </p:sp>
      <p:sp>
        <p:nvSpPr>
          <p:cNvPr id="4" name="Text Placeholder 3"/>
          <p:cNvSpPr>
            <a:spLocks noGrp="1"/>
          </p:cNvSpPr>
          <p:nvPr>
            <p:ph type="body" sz="half" idx="2"/>
          </p:nvPr>
        </p:nvSpPr>
        <p:spPr>
          <a:xfrm>
            <a:off x="502920" y="1216152"/>
            <a:ext cx="3218688" cy="3575304"/>
          </a:xfrm>
        </p:spPr>
        <p:txBody>
          <a:bodyPr anchor="b"/>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BD86BB49-E587-4CA0-87D8-250E8A1F5786}" type="datetime1">
              <a:rPr lang="en-US"/>
              <a:pPr>
                <a:defRPr/>
              </a:pPr>
              <a:t>2/24/19</a:t>
            </a:fld>
            <a:endParaRPr lang="en-US"/>
          </a:p>
        </p:txBody>
      </p:sp>
      <p:sp>
        <p:nvSpPr>
          <p:cNvPr id="6" name="Footer Placeholder 4"/>
          <p:cNvSpPr>
            <a:spLocks noGrp="1"/>
          </p:cNvSpPr>
          <p:nvPr>
            <p:ph type="ftr" sz="quarter" idx="11"/>
          </p:nvPr>
        </p:nvSpPr>
        <p:spPr/>
        <p:txBody>
          <a:bodyPr/>
          <a:lstStyle>
            <a:lvl1pPr>
              <a:defRPr/>
            </a:lvl1pPr>
          </a:lstStyle>
          <a:p>
            <a:pPr>
              <a:defRPr/>
            </a:pPr>
            <a:r>
              <a:rPr lang="ru-RU"/>
              <a:t>МОУ "Чойская СОШ" Атаманова И.В.</a:t>
            </a:r>
            <a:endParaRPr lang="en-US"/>
          </a:p>
        </p:txBody>
      </p:sp>
      <p:sp>
        <p:nvSpPr>
          <p:cNvPr id="7" name="Slide Number Placeholder 5"/>
          <p:cNvSpPr>
            <a:spLocks noGrp="1"/>
          </p:cNvSpPr>
          <p:nvPr>
            <p:ph type="sldNum" sz="quarter" idx="12"/>
          </p:nvPr>
        </p:nvSpPr>
        <p:spPr/>
        <p:txBody>
          <a:bodyPr/>
          <a:lstStyle>
            <a:lvl1pPr>
              <a:defRPr/>
            </a:lvl1pPr>
          </a:lstStyle>
          <a:p>
            <a:pPr>
              <a:defRPr/>
            </a:pPr>
            <a:fld id="{97A2C298-1E07-4F91-947D-E550AAD86E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grayWhite">
          <a:xfrm>
            <a:off x="0" y="0"/>
            <a:ext cx="9144000" cy="6858000"/>
          </a:xfrm>
          <a:prstGeom prst="rect">
            <a:avLst/>
          </a:prstGeom>
          <a:gradFill>
            <a:gsLst>
              <a:gs pos="6000">
                <a:schemeClr val="bg2">
                  <a:lumMod val="50000"/>
                  <a:alpha val="83000"/>
                </a:schemeClr>
              </a:gs>
              <a:gs pos="26000">
                <a:schemeClr val="bg2">
                  <a:lumMod val="50000"/>
                  <a:alpha val="63000"/>
                </a:schemeClr>
              </a:gs>
              <a:gs pos="50000">
                <a:schemeClr val="bg2">
                  <a:lumMod val="50000"/>
                  <a:alpha val="27000"/>
                </a:schemeClr>
              </a:gs>
              <a:gs pos="100000">
                <a:schemeClr val="bg2">
                  <a:lumMod val="50000"/>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black">
          <a:xfrm>
            <a:off x="0" y="0"/>
            <a:ext cx="1216025" cy="987425"/>
          </a:xfrm>
          <a:prstGeom prst="rect">
            <a:avLst/>
          </a:prstGeom>
          <a:solidFill>
            <a:srgbClr val="FFFF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bwMode="white">
          <a:xfrm>
            <a:off x="76200" y="1066800"/>
            <a:ext cx="2590800" cy="1219200"/>
          </a:xfrm>
          <a:prstGeom prst="rect">
            <a:avLst/>
          </a:prstGeom>
          <a:blipFill dpi="0" rotWithShape="1">
            <a:blip r:embed="rId14">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136" descr="star"/>
          <p:cNvPicPr>
            <a:picLocks noChangeAspect="1" noChangeArrowheads="1"/>
          </p:cNvPicPr>
          <p:nvPr/>
        </p:nvPicPr>
        <p:blipFill>
          <a:blip r:embed="rId15"/>
          <a:srcRect/>
          <a:stretch>
            <a:fillRect/>
          </a:stretch>
        </p:blipFill>
        <p:spPr bwMode="gray">
          <a:xfrm rot="-1315059">
            <a:off x="8659813" y="5872163"/>
            <a:ext cx="542925" cy="555625"/>
          </a:xfrm>
          <a:prstGeom prst="rect">
            <a:avLst/>
          </a:prstGeom>
          <a:noFill/>
          <a:ln w="9525">
            <a:noFill/>
            <a:miter lim="800000"/>
            <a:headEnd/>
            <a:tailEnd/>
          </a:ln>
        </p:spPr>
      </p:pic>
      <p:pic>
        <p:nvPicPr>
          <p:cNvPr id="1032" name="Picture 139" descr="star"/>
          <p:cNvPicPr>
            <a:picLocks noChangeAspect="1" noChangeArrowheads="1"/>
          </p:cNvPicPr>
          <p:nvPr/>
        </p:nvPicPr>
        <p:blipFill>
          <a:blip r:embed="rId15"/>
          <a:srcRect/>
          <a:stretch>
            <a:fillRect/>
          </a:stretch>
        </p:blipFill>
        <p:spPr bwMode="gray">
          <a:xfrm rot="-1315059" flipH="1" flipV="1">
            <a:off x="152400" y="4724400"/>
            <a:ext cx="425450" cy="434975"/>
          </a:xfrm>
          <a:prstGeom prst="rect">
            <a:avLst/>
          </a:prstGeom>
          <a:noFill/>
          <a:ln w="9525">
            <a:noFill/>
            <a:miter lim="800000"/>
            <a:headEnd/>
            <a:tailEnd/>
          </a:ln>
        </p:spPr>
      </p:pic>
      <p:pic>
        <p:nvPicPr>
          <p:cNvPr id="1033" name="Picture 99" descr="star"/>
          <p:cNvPicPr>
            <a:picLocks noChangeAspect="1" noChangeArrowheads="1"/>
          </p:cNvPicPr>
          <p:nvPr/>
        </p:nvPicPr>
        <p:blipFill>
          <a:blip r:embed="rId15"/>
          <a:srcRect/>
          <a:stretch>
            <a:fillRect/>
          </a:stretch>
        </p:blipFill>
        <p:spPr bwMode="gray">
          <a:xfrm rot="-1315059">
            <a:off x="533400" y="152400"/>
            <a:ext cx="692150" cy="708025"/>
          </a:xfrm>
          <a:prstGeom prst="rect">
            <a:avLst/>
          </a:prstGeom>
          <a:noFill/>
          <a:ln w="9525">
            <a:noFill/>
            <a:miter lim="800000"/>
            <a:headEnd/>
            <a:tailEnd/>
          </a:ln>
        </p:spPr>
      </p:pic>
      <p:cxnSp>
        <p:nvCxnSpPr>
          <p:cNvPr id="13" name="Straight Connector 12"/>
          <p:cNvCxnSpPr/>
          <p:nvPr/>
        </p:nvCxnSpPr>
        <p:spPr bwMode="white">
          <a:xfrm>
            <a:off x="1217613" y="0"/>
            <a:ext cx="0" cy="685800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ltGray">
          <a:xfrm>
            <a:off x="8713788" y="0"/>
            <a:ext cx="0" cy="685800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ltGray">
          <a:xfrm>
            <a:off x="2670175" y="0"/>
            <a:ext cx="0" cy="6858000"/>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White">
          <a:xfrm>
            <a:off x="0" y="990600"/>
            <a:ext cx="9144000" cy="1588"/>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White">
          <a:xfrm>
            <a:off x="5788025" y="1069975"/>
            <a:ext cx="3355975" cy="1588"/>
          </a:xfrm>
          <a:prstGeom prst="line">
            <a:avLst/>
          </a:prstGeom>
          <a:ln>
            <a:solidFill>
              <a:srgbClr val="FFFFFF">
                <a:alpha val="20000"/>
              </a:srgbClr>
            </a:solidFill>
          </a:ln>
        </p:spPr>
        <p:style>
          <a:lnRef idx="1">
            <a:schemeClr val="accent1"/>
          </a:lnRef>
          <a:fillRef idx="0">
            <a:schemeClr val="accent1"/>
          </a:fillRef>
          <a:effectRef idx="0">
            <a:schemeClr val="accent1"/>
          </a:effectRef>
          <a:fontRef idx="minor">
            <a:schemeClr val="tx1"/>
          </a:fontRef>
        </p:style>
      </p:cxnSp>
      <p:grpSp>
        <p:nvGrpSpPr>
          <p:cNvPr id="18" name="Group 101"/>
          <p:cNvGrpSpPr>
            <a:grpSpLocks/>
          </p:cNvGrpSpPr>
          <p:nvPr/>
        </p:nvGrpSpPr>
        <p:grpSpPr bwMode="ltGray">
          <a:xfrm>
            <a:off x="-61512" y="-103188"/>
            <a:ext cx="4100112" cy="4217988"/>
            <a:chOff x="-80" y="-65"/>
            <a:chExt cx="2624" cy="2631"/>
          </a:xfrm>
          <a:solidFill>
            <a:schemeClr val="bg2">
              <a:lumMod val="20000"/>
              <a:lumOff val="80000"/>
              <a:alpha val="10196"/>
            </a:schemeClr>
          </a:solidFill>
        </p:grpSpPr>
        <p:sp>
          <p:nvSpPr>
            <p:cNvPr id="19" name="Freeform 102"/>
            <p:cNvSpPr>
              <a:spLocks/>
            </p:cNvSpPr>
            <p:nvPr/>
          </p:nvSpPr>
          <p:spPr bwMode="ltGray">
            <a:xfrm>
              <a:off x="1703" y="0"/>
              <a:ext cx="73" cy="34"/>
            </a:xfrm>
            <a:custGeom>
              <a:avLst/>
              <a:gdLst>
                <a:gd name="connsiteX0" fmla="*/ 674 w 711"/>
                <a:gd name="connsiteY0" fmla="*/ 0 h 451"/>
                <a:gd name="connsiteX1" fmla="*/ 711 w 711"/>
                <a:gd name="connsiteY1" fmla="*/ 67 h 451"/>
                <a:gd name="connsiteX2" fmla="*/ 132 w 711"/>
                <a:gd name="connsiteY2" fmla="*/ 401 h 451"/>
                <a:gd name="connsiteX3" fmla="*/ 112 w 711"/>
                <a:gd name="connsiteY3" fmla="*/ 367 h 451"/>
                <a:gd name="connsiteX4" fmla="*/ 94 w 711"/>
                <a:gd name="connsiteY4" fmla="*/ 335 h 451"/>
                <a:gd name="connsiteX5" fmla="*/ 674 w 711"/>
                <a:gd name="connsiteY5" fmla="*/ 0 h 451"/>
                <a:gd name="connsiteX0" fmla="*/ 674 w 711"/>
                <a:gd name="connsiteY0" fmla="*/ 0 h 451"/>
                <a:gd name="connsiteX1" fmla="*/ 711 w 711"/>
                <a:gd name="connsiteY1" fmla="*/ 67 h 451"/>
                <a:gd name="connsiteX2" fmla="*/ 185 w 711"/>
                <a:gd name="connsiteY2" fmla="*/ 369 h 451"/>
                <a:gd name="connsiteX3" fmla="*/ 132 w 711"/>
                <a:gd name="connsiteY3" fmla="*/ 401 h 451"/>
                <a:gd name="connsiteX4" fmla="*/ 112 w 711"/>
                <a:gd name="connsiteY4" fmla="*/ 367 h 451"/>
                <a:gd name="connsiteX5" fmla="*/ 94 w 711"/>
                <a:gd name="connsiteY5" fmla="*/ 335 h 451"/>
                <a:gd name="connsiteX6" fmla="*/ 674 w 711"/>
                <a:gd name="connsiteY6" fmla="*/ 0 h 451"/>
                <a:gd name="connsiteX0" fmla="*/ 674 w 711"/>
                <a:gd name="connsiteY0" fmla="*/ 0 h 401"/>
                <a:gd name="connsiteX1" fmla="*/ 711 w 711"/>
                <a:gd name="connsiteY1" fmla="*/ 67 h 401"/>
                <a:gd name="connsiteX2" fmla="*/ 185 w 711"/>
                <a:gd name="connsiteY2" fmla="*/ 369 h 401"/>
                <a:gd name="connsiteX3" fmla="*/ 132 w 711"/>
                <a:gd name="connsiteY3" fmla="*/ 401 h 401"/>
                <a:gd name="connsiteX4" fmla="*/ 112 w 711"/>
                <a:gd name="connsiteY4" fmla="*/ 367 h 401"/>
                <a:gd name="connsiteX5" fmla="*/ 94 w 711"/>
                <a:gd name="connsiteY5" fmla="*/ 335 h 401"/>
                <a:gd name="connsiteX6" fmla="*/ 674 w 711"/>
                <a:gd name="connsiteY6" fmla="*/ 0 h 401"/>
                <a:gd name="connsiteX0" fmla="*/ 562 w 599"/>
                <a:gd name="connsiteY0" fmla="*/ 0 h 401"/>
                <a:gd name="connsiteX1" fmla="*/ 599 w 599"/>
                <a:gd name="connsiteY1" fmla="*/ 67 h 401"/>
                <a:gd name="connsiteX2" fmla="*/ 73 w 599"/>
                <a:gd name="connsiteY2" fmla="*/ 369 h 401"/>
                <a:gd name="connsiteX3" fmla="*/ 20 w 599"/>
                <a:gd name="connsiteY3" fmla="*/ 401 h 401"/>
                <a:gd name="connsiteX4" fmla="*/ 0 w 599"/>
                <a:gd name="connsiteY4" fmla="*/ 367 h 401"/>
                <a:gd name="connsiteX5" fmla="*/ 562 w 599"/>
                <a:gd name="connsiteY5" fmla="*/ 0 h 401"/>
                <a:gd name="connsiteX0" fmla="*/ 0 w 599"/>
                <a:gd name="connsiteY0" fmla="*/ 300 h 334"/>
                <a:gd name="connsiteX1" fmla="*/ 599 w 599"/>
                <a:gd name="connsiteY1" fmla="*/ 0 h 334"/>
                <a:gd name="connsiteX2" fmla="*/ 73 w 599"/>
                <a:gd name="connsiteY2" fmla="*/ 302 h 334"/>
                <a:gd name="connsiteX3" fmla="*/ 20 w 599"/>
                <a:gd name="connsiteY3" fmla="*/ 334 h 334"/>
                <a:gd name="connsiteX4" fmla="*/ 0 w 599"/>
                <a:gd name="connsiteY4" fmla="*/ 300 h 334"/>
                <a:gd name="connsiteX0" fmla="*/ 0 w 73"/>
                <a:gd name="connsiteY0" fmla="*/ 5 h 39"/>
                <a:gd name="connsiteX1" fmla="*/ 73 w 73"/>
                <a:gd name="connsiteY1" fmla="*/ 7 h 39"/>
                <a:gd name="connsiteX2" fmla="*/ 20 w 73"/>
                <a:gd name="connsiteY2" fmla="*/ 39 h 39"/>
                <a:gd name="connsiteX3" fmla="*/ 0 w 73"/>
                <a:gd name="connsiteY3" fmla="*/ 5 h 39"/>
                <a:gd name="connsiteX0" fmla="*/ 0 w 73"/>
                <a:gd name="connsiteY0" fmla="*/ 0 h 34"/>
                <a:gd name="connsiteX1" fmla="*/ 73 w 73"/>
                <a:gd name="connsiteY1" fmla="*/ 2 h 34"/>
                <a:gd name="connsiteX2" fmla="*/ 20 w 73"/>
                <a:gd name="connsiteY2" fmla="*/ 34 h 34"/>
                <a:gd name="connsiteX3" fmla="*/ 0 w 73"/>
                <a:gd name="connsiteY3" fmla="*/ 0 h 34"/>
              </a:gdLst>
              <a:ahLst/>
              <a:cxnLst>
                <a:cxn ang="0">
                  <a:pos x="connsiteX0" y="connsiteY0"/>
                </a:cxn>
                <a:cxn ang="0">
                  <a:pos x="connsiteX1" y="connsiteY1"/>
                </a:cxn>
                <a:cxn ang="0">
                  <a:pos x="connsiteX2" y="connsiteY2"/>
                </a:cxn>
                <a:cxn ang="0">
                  <a:pos x="connsiteX3" y="connsiteY3"/>
                </a:cxn>
              </a:cxnLst>
              <a:rect l="l" t="t" r="r" b="b"/>
              <a:pathLst>
                <a:path w="73" h="34">
                  <a:moveTo>
                    <a:pt x="0" y="0"/>
                  </a:moveTo>
                  <a:cubicBezTo>
                    <a:pt x="24" y="1"/>
                    <a:pt x="49" y="1"/>
                    <a:pt x="73" y="2"/>
                  </a:cubicBezTo>
                  <a:lnTo>
                    <a:pt x="20" y="34"/>
                  </a:lnTo>
                  <a:cubicBezTo>
                    <a:pt x="13" y="23"/>
                    <a:pt x="7" y="11"/>
                    <a:pt x="0" y="0"/>
                  </a:cubicBez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0" name="Freeform 103"/>
            <p:cNvSpPr>
              <a:spLocks/>
            </p:cNvSpPr>
            <p:nvPr/>
          </p:nvSpPr>
          <p:spPr bwMode="ltGray">
            <a:xfrm>
              <a:off x="1739" y="2"/>
              <a:ext cx="314" cy="131"/>
            </a:xfrm>
            <a:custGeom>
              <a:avLst/>
              <a:gdLst>
                <a:gd name="connsiteX0" fmla="*/ 607 w 638"/>
                <a:gd name="connsiteY0" fmla="*/ 0 h 353"/>
                <a:gd name="connsiteX1" fmla="*/ 638 w 638"/>
                <a:gd name="connsiteY1" fmla="*/ 71 h 353"/>
                <a:gd name="connsiteX2" fmla="*/ 33 w 638"/>
                <a:gd name="connsiteY2" fmla="*/ 353 h 353"/>
                <a:gd name="connsiteX3" fmla="*/ 0 w 638"/>
                <a:gd name="connsiteY3" fmla="*/ 284 h 353"/>
                <a:gd name="connsiteX4" fmla="*/ 129 w 638"/>
                <a:gd name="connsiteY4" fmla="*/ 222 h 353"/>
                <a:gd name="connsiteX5" fmla="*/ 607 w 638"/>
                <a:gd name="connsiteY5" fmla="*/ 0 h 353"/>
                <a:gd name="connsiteX0" fmla="*/ 607 w 638"/>
                <a:gd name="connsiteY0" fmla="*/ 0 h 353"/>
                <a:gd name="connsiteX1" fmla="*/ 638 w 638"/>
                <a:gd name="connsiteY1" fmla="*/ 71 h 353"/>
                <a:gd name="connsiteX2" fmla="*/ 314 w 638"/>
                <a:gd name="connsiteY2" fmla="*/ 222 h 353"/>
                <a:gd name="connsiteX3" fmla="*/ 33 w 638"/>
                <a:gd name="connsiteY3" fmla="*/ 353 h 353"/>
                <a:gd name="connsiteX4" fmla="*/ 0 w 638"/>
                <a:gd name="connsiteY4" fmla="*/ 284 h 353"/>
                <a:gd name="connsiteX5" fmla="*/ 129 w 638"/>
                <a:gd name="connsiteY5" fmla="*/ 222 h 353"/>
                <a:gd name="connsiteX6" fmla="*/ 607 w 638"/>
                <a:gd name="connsiteY6" fmla="*/ 0 h 353"/>
                <a:gd name="connsiteX0" fmla="*/ 129 w 638"/>
                <a:gd name="connsiteY0" fmla="*/ 151 h 282"/>
                <a:gd name="connsiteX1" fmla="*/ 638 w 638"/>
                <a:gd name="connsiteY1" fmla="*/ 0 h 282"/>
                <a:gd name="connsiteX2" fmla="*/ 314 w 638"/>
                <a:gd name="connsiteY2" fmla="*/ 151 h 282"/>
                <a:gd name="connsiteX3" fmla="*/ 33 w 638"/>
                <a:gd name="connsiteY3" fmla="*/ 282 h 282"/>
                <a:gd name="connsiteX4" fmla="*/ 0 w 638"/>
                <a:gd name="connsiteY4" fmla="*/ 213 h 282"/>
                <a:gd name="connsiteX5" fmla="*/ 129 w 638"/>
                <a:gd name="connsiteY5" fmla="*/ 151 h 282"/>
                <a:gd name="connsiteX0" fmla="*/ 129 w 314"/>
                <a:gd name="connsiteY0" fmla="*/ 0 h 131"/>
                <a:gd name="connsiteX1" fmla="*/ 314 w 314"/>
                <a:gd name="connsiteY1" fmla="*/ 0 h 131"/>
                <a:gd name="connsiteX2" fmla="*/ 33 w 314"/>
                <a:gd name="connsiteY2" fmla="*/ 131 h 131"/>
                <a:gd name="connsiteX3" fmla="*/ 0 w 314"/>
                <a:gd name="connsiteY3" fmla="*/ 62 h 131"/>
                <a:gd name="connsiteX4" fmla="*/ 129 w 314"/>
                <a:gd name="connsiteY4" fmla="*/ 0 h 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 h="131">
                  <a:moveTo>
                    <a:pt x="129" y="0"/>
                  </a:moveTo>
                  <a:lnTo>
                    <a:pt x="314" y="0"/>
                  </a:lnTo>
                  <a:lnTo>
                    <a:pt x="33" y="131"/>
                  </a:lnTo>
                  <a:lnTo>
                    <a:pt x="0" y="62"/>
                  </a:lnTo>
                  <a:lnTo>
                    <a:pt x="12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1" name="Freeform 104"/>
            <p:cNvSpPr>
              <a:spLocks/>
            </p:cNvSpPr>
            <p:nvPr/>
          </p:nvSpPr>
          <p:spPr bwMode="ltGray">
            <a:xfrm>
              <a:off x="1785" y="-65"/>
              <a:ext cx="654" cy="301"/>
            </a:xfrm>
            <a:custGeom>
              <a:avLst/>
              <a:gdLst/>
              <a:ahLst/>
              <a:cxnLst>
                <a:cxn ang="0">
                  <a:pos x="629" y="0"/>
                </a:cxn>
                <a:cxn ang="0">
                  <a:pos x="654" y="73"/>
                </a:cxn>
                <a:cxn ang="0">
                  <a:pos x="26" y="301"/>
                </a:cxn>
                <a:cxn ang="0">
                  <a:pos x="0" y="229"/>
                </a:cxn>
                <a:cxn ang="0">
                  <a:pos x="629" y="0"/>
                </a:cxn>
              </a:cxnLst>
              <a:rect l="0" t="0" r="r" b="b"/>
              <a:pathLst>
                <a:path w="654" h="301">
                  <a:moveTo>
                    <a:pt x="629" y="0"/>
                  </a:moveTo>
                  <a:lnTo>
                    <a:pt x="654" y="73"/>
                  </a:lnTo>
                  <a:lnTo>
                    <a:pt x="26" y="301"/>
                  </a:lnTo>
                  <a:lnTo>
                    <a:pt x="0" y="229"/>
                  </a:lnTo>
                  <a:lnTo>
                    <a:pt x="62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2" name="Freeform 105"/>
            <p:cNvSpPr>
              <a:spLocks/>
            </p:cNvSpPr>
            <p:nvPr/>
          </p:nvSpPr>
          <p:spPr bwMode="ltGray">
            <a:xfrm>
              <a:off x="1821" y="94"/>
              <a:ext cx="666" cy="248"/>
            </a:xfrm>
            <a:custGeom>
              <a:avLst/>
              <a:gdLst/>
              <a:ahLst/>
              <a:cxnLst>
                <a:cxn ang="0">
                  <a:pos x="647" y="0"/>
                </a:cxn>
                <a:cxn ang="0">
                  <a:pos x="666" y="75"/>
                </a:cxn>
                <a:cxn ang="0">
                  <a:pos x="20" y="248"/>
                </a:cxn>
                <a:cxn ang="0">
                  <a:pos x="0" y="174"/>
                </a:cxn>
                <a:cxn ang="0">
                  <a:pos x="647" y="0"/>
                </a:cxn>
              </a:cxnLst>
              <a:rect l="0" t="0" r="r" b="b"/>
              <a:pathLst>
                <a:path w="666" h="248">
                  <a:moveTo>
                    <a:pt x="647" y="0"/>
                  </a:moveTo>
                  <a:lnTo>
                    <a:pt x="666" y="75"/>
                  </a:lnTo>
                  <a:lnTo>
                    <a:pt x="20" y="248"/>
                  </a:lnTo>
                  <a:lnTo>
                    <a:pt x="0" y="174"/>
                  </a:lnTo>
                  <a:lnTo>
                    <a:pt x="64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3" name="Freeform 106"/>
            <p:cNvSpPr>
              <a:spLocks/>
            </p:cNvSpPr>
            <p:nvPr/>
          </p:nvSpPr>
          <p:spPr bwMode="ltGray">
            <a:xfrm>
              <a:off x="1848" y="258"/>
              <a:ext cx="673" cy="192"/>
            </a:xfrm>
            <a:custGeom>
              <a:avLst/>
              <a:gdLst/>
              <a:ahLst/>
              <a:cxnLst>
                <a:cxn ang="0">
                  <a:pos x="659" y="0"/>
                </a:cxn>
                <a:cxn ang="0">
                  <a:pos x="673" y="76"/>
                </a:cxn>
                <a:cxn ang="0">
                  <a:pos x="14" y="192"/>
                </a:cxn>
                <a:cxn ang="0">
                  <a:pos x="0" y="116"/>
                </a:cxn>
                <a:cxn ang="0">
                  <a:pos x="659" y="0"/>
                </a:cxn>
              </a:cxnLst>
              <a:rect l="0" t="0" r="r" b="b"/>
              <a:pathLst>
                <a:path w="673" h="192">
                  <a:moveTo>
                    <a:pt x="659" y="0"/>
                  </a:moveTo>
                  <a:lnTo>
                    <a:pt x="673" y="76"/>
                  </a:lnTo>
                  <a:lnTo>
                    <a:pt x="14" y="192"/>
                  </a:lnTo>
                  <a:lnTo>
                    <a:pt x="0" y="116"/>
                  </a:lnTo>
                  <a:lnTo>
                    <a:pt x="65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4" name="Freeform 107"/>
            <p:cNvSpPr>
              <a:spLocks/>
            </p:cNvSpPr>
            <p:nvPr/>
          </p:nvSpPr>
          <p:spPr bwMode="ltGray">
            <a:xfrm>
              <a:off x="1867" y="424"/>
              <a:ext cx="673" cy="136"/>
            </a:xfrm>
            <a:custGeom>
              <a:avLst/>
              <a:gdLst/>
              <a:ahLst/>
              <a:cxnLst>
                <a:cxn ang="0">
                  <a:pos x="666" y="0"/>
                </a:cxn>
                <a:cxn ang="0">
                  <a:pos x="673" y="78"/>
                </a:cxn>
                <a:cxn ang="0">
                  <a:pos x="6" y="136"/>
                </a:cxn>
                <a:cxn ang="0">
                  <a:pos x="0" y="59"/>
                </a:cxn>
                <a:cxn ang="0">
                  <a:pos x="666" y="0"/>
                </a:cxn>
              </a:cxnLst>
              <a:rect l="0" t="0" r="r" b="b"/>
              <a:pathLst>
                <a:path w="673" h="136">
                  <a:moveTo>
                    <a:pt x="666" y="0"/>
                  </a:moveTo>
                  <a:lnTo>
                    <a:pt x="673" y="78"/>
                  </a:lnTo>
                  <a:lnTo>
                    <a:pt x="6" y="136"/>
                  </a:lnTo>
                  <a:lnTo>
                    <a:pt x="0" y="59"/>
                  </a:lnTo>
                  <a:lnTo>
                    <a:pt x="666"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5" name="Rectangle 108"/>
            <p:cNvSpPr>
              <a:spLocks noChangeArrowheads="1"/>
            </p:cNvSpPr>
            <p:nvPr/>
          </p:nvSpPr>
          <p:spPr bwMode="ltGray">
            <a:xfrm>
              <a:off x="1875" y="593"/>
              <a:ext cx="669" cy="77"/>
            </a:xfrm>
            <a:prstGeom prst="rect">
              <a:avLst/>
            </a:prstGeom>
            <a:grpFill/>
            <a:ln w="0">
              <a:noFill/>
              <a:miter lim="800000"/>
              <a:headEnd/>
              <a:tailEnd/>
            </a:ln>
          </p:spPr>
          <p:txBody>
            <a:bodyPr/>
            <a:lstStyle/>
            <a:p>
              <a:pPr fontAlgn="auto">
                <a:spcBef>
                  <a:spcPts val="0"/>
                </a:spcBef>
                <a:spcAft>
                  <a:spcPts val="0"/>
                </a:spcAft>
                <a:defRPr/>
              </a:pPr>
              <a:endParaRPr lang="en-US">
                <a:latin typeface="+mn-lt"/>
                <a:cs typeface="+mn-cs"/>
              </a:endParaRPr>
            </a:p>
          </p:txBody>
        </p:sp>
        <p:sp>
          <p:nvSpPr>
            <p:cNvPr id="26" name="Freeform 109"/>
            <p:cNvSpPr>
              <a:spLocks/>
            </p:cNvSpPr>
            <p:nvPr/>
          </p:nvSpPr>
          <p:spPr bwMode="ltGray">
            <a:xfrm>
              <a:off x="1867" y="703"/>
              <a:ext cx="673" cy="135"/>
            </a:xfrm>
            <a:custGeom>
              <a:avLst/>
              <a:gdLst/>
              <a:ahLst/>
              <a:cxnLst>
                <a:cxn ang="0">
                  <a:pos x="7" y="0"/>
                </a:cxn>
                <a:cxn ang="0">
                  <a:pos x="673" y="59"/>
                </a:cxn>
                <a:cxn ang="0">
                  <a:pos x="667" y="135"/>
                </a:cxn>
                <a:cxn ang="0">
                  <a:pos x="0" y="76"/>
                </a:cxn>
                <a:cxn ang="0">
                  <a:pos x="7" y="0"/>
                </a:cxn>
              </a:cxnLst>
              <a:rect l="0" t="0" r="r" b="b"/>
              <a:pathLst>
                <a:path w="673" h="135">
                  <a:moveTo>
                    <a:pt x="7" y="0"/>
                  </a:moveTo>
                  <a:lnTo>
                    <a:pt x="673" y="59"/>
                  </a:lnTo>
                  <a:lnTo>
                    <a:pt x="667" y="135"/>
                  </a:lnTo>
                  <a:lnTo>
                    <a:pt x="0" y="76"/>
                  </a:lnTo>
                  <a:lnTo>
                    <a:pt x="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7" name="Freeform 110"/>
            <p:cNvSpPr>
              <a:spLocks/>
            </p:cNvSpPr>
            <p:nvPr/>
          </p:nvSpPr>
          <p:spPr bwMode="ltGray">
            <a:xfrm>
              <a:off x="1849" y="813"/>
              <a:ext cx="674" cy="192"/>
            </a:xfrm>
            <a:custGeom>
              <a:avLst/>
              <a:gdLst/>
              <a:ahLst/>
              <a:cxnLst>
                <a:cxn ang="0">
                  <a:pos x="14" y="0"/>
                </a:cxn>
                <a:cxn ang="0">
                  <a:pos x="674" y="116"/>
                </a:cxn>
                <a:cxn ang="0">
                  <a:pos x="660" y="192"/>
                </a:cxn>
                <a:cxn ang="0">
                  <a:pos x="0" y="75"/>
                </a:cxn>
                <a:cxn ang="0">
                  <a:pos x="14" y="0"/>
                </a:cxn>
              </a:cxnLst>
              <a:rect l="0" t="0" r="r" b="b"/>
              <a:pathLst>
                <a:path w="674" h="192">
                  <a:moveTo>
                    <a:pt x="14" y="0"/>
                  </a:moveTo>
                  <a:lnTo>
                    <a:pt x="674" y="116"/>
                  </a:lnTo>
                  <a:lnTo>
                    <a:pt x="660" y="192"/>
                  </a:lnTo>
                  <a:lnTo>
                    <a:pt x="0" y="75"/>
                  </a:lnTo>
                  <a:lnTo>
                    <a:pt x="1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8" name="Freeform 111"/>
            <p:cNvSpPr>
              <a:spLocks/>
            </p:cNvSpPr>
            <p:nvPr/>
          </p:nvSpPr>
          <p:spPr bwMode="ltGray">
            <a:xfrm>
              <a:off x="1822" y="921"/>
              <a:ext cx="667" cy="247"/>
            </a:xfrm>
            <a:custGeom>
              <a:avLst/>
              <a:gdLst/>
              <a:ahLst/>
              <a:cxnLst>
                <a:cxn ang="0">
                  <a:pos x="20" y="0"/>
                </a:cxn>
                <a:cxn ang="0">
                  <a:pos x="667" y="173"/>
                </a:cxn>
                <a:cxn ang="0">
                  <a:pos x="647" y="247"/>
                </a:cxn>
                <a:cxn ang="0">
                  <a:pos x="0" y="74"/>
                </a:cxn>
                <a:cxn ang="0">
                  <a:pos x="20" y="0"/>
                </a:cxn>
              </a:cxnLst>
              <a:rect l="0" t="0" r="r" b="b"/>
              <a:pathLst>
                <a:path w="667" h="247">
                  <a:moveTo>
                    <a:pt x="20" y="0"/>
                  </a:moveTo>
                  <a:lnTo>
                    <a:pt x="667" y="173"/>
                  </a:lnTo>
                  <a:lnTo>
                    <a:pt x="647" y="247"/>
                  </a:lnTo>
                  <a:lnTo>
                    <a:pt x="0" y="74"/>
                  </a:lnTo>
                  <a:lnTo>
                    <a:pt x="20"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9" name="Freeform 112"/>
            <p:cNvSpPr>
              <a:spLocks/>
            </p:cNvSpPr>
            <p:nvPr/>
          </p:nvSpPr>
          <p:spPr bwMode="ltGray">
            <a:xfrm>
              <a:off x="1787" y="1027"/>
              <a:ext cx="655" cy="301"/>
            </a:xfrm>
            <a:custGeom>
              <a:avLst/>
              <a:gdLst/>
              <a:ahLst/>
              <a:cxnLst>
                <a:cxn ang="0">
                  <a:pos x="26" y="0"/>
                </a:cxn>
                <a:cxn ang="0">
                  <a:pos x="655" y="229"/>
                </a:cxn>
                <a:cxn ang="0">
                  <a:pos x="629" y="301"/>
                </a:cxn>
                <a:cxn ang="0">
                  <a:pos x="0" y="72"/>
                </a:cxn>
                <a:cxn ang="0">
                  <a:pos x="26" y="0"/>
                </a:cxn>
              </a:cxnLst>
              <a:rect l="0" t="0" r="r" b="b"/>
              <a:pathLst>
                <a:path w="655" h="301">
                  <a:moveTo>
                    <a:pt x="26" y="0"/>
                  </a:moveTo>
                  <a:lnTo>
                    <a:pt x="655" y="229"/>
                  </a:lnTo>
                  <a:lnTo>
                    <a:pt x="629" y="301"/>
                  </a:lnTo>
                  <a:lnTo>
                    <a:pt x="0" y="72"/>
                  </a:lnTo>
                  <a:lnTo>
                    <a:pt x="26"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0" name="Freeform 113"/>
            <p:cNvSpPr>
              <a:spLocks/>
            </p:cNvSpPr>
            <p:nvPr/>
          </p:nvSpPr>
          <p:spPr bwMode="ltGray">
            <a:xfrm>
              <a:off x="1742" y="1130"/>
              <a:ext cx="639" cy="353"/>
            </a:xfrm>
            <a:custGeom>
              <a:avLst/>
              <a:gdLst/>
              <a:ahLst/>
              <a:cxnLst>
                <a:cxn ang="0">
                  <a:pos x="32" y="0"/>
                </a:cxn>
                <a:cxn ang="0">
                  <a:pos x="639" y="283"/>
                </a:cxn>
                <a:cxn ang="0">
                  <a:pos x="606" y="353"/>
                </a:cxn>
                <a:cxn ang="0">
                  <a:pos x="0" y="70"/>
                </a:cxn>
                <a:cxn ang="0">
                  <a:pos x="32" y="0"/>
                </a:cxn>
              </a:cxnLst>
              <a:rect l="0" t="0" r="r" b="b"/>
              <a:pathLst>
                <a:path w="639" h="353">
                  <a:moveTo>
                    <a:pt x="32" y="0"/>
                  </a:moveTo>
                  <a:lnTo>
                    <a:pt x="639" y="283"/>
                  </a:lnTo>
                  <a:lnTo>
                    <a:pt x="606" y="353"/>
                  </a:lnTo>
                  <a:lnTo>
                    <a:pt x="0" y="70"/>
                  </a:lnTo>
                  <a:lnTo>
                    <a:pt x="32"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1" name="Freeform 114"/>
            <p:cNvSpPr>
              <a:spLocks/>
            </p:cNvSpPr>
            <p:nvPr/>
          </p:nvSpPr>
          <p:spPr bwMode="ltGray">
            <a:xfrm>
              <a:off x="1689" y="1230"/>
              <a:ext cx="617" cy="400"/>
            </a:xfrm>
            <a:custGeom>
              <a:avLst/>
              <a:gdLst/>
              <a:ahLst/>
              <a:cxnLst>
                <a:cxn ang="0">
                  <a:pos x="37" y="0"/>
                </a:cxn>
                <a:cxn ang="0">
                  <a:pos x="617" y="334"/>
                </a:cxn>
                <a:cxn ang="0">
                  <a:pos x="579" y="400"/>
                </a:cxn>
                <a:cxn ang="0">
                  <a:pos x="0" y="66"/>
                </a:cxn>
                <a:cxn ang="0">
                  <a:pos x="37" y="0"/>
                </a:cxn>
              </a:cxnLst>
              <a:rect l="0" t="0" r="r" b="b"/>
              <a:pathLst>
                <a:path w="617" h="400">
                  <a:moveTo>
                    <a:pt x="37" y="0"/>
                  </a:moveTo>
                  <a:lnTo>
                    <a:pt x="617" y="334"/>
                  </a:lnTo>
                  <a:lnTo>
                    <a:pt x="579" y="400"/>
                  </a:lnTo>
                  <a:lnTo>
                    <a:pt x="0" y="66"/>
                  </a:lnTo>
                  <a:lnTo>
                    <a:pt x="3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2" name="Freeform 115"/>
            <p:cNvSpPr>
              <a:spLocks/>
            </p:cNvSpPr>
            <p:nvPr/>
          </p:nvSpPr>
          <p:spPr bwMode="ltGray">
            <a:xfrm>
              <a:off x="1627" y="1325"/>
              <a:ext cx="592" cy="446"/>
            </a:xfrm>
            <a:custGeom>
              <a:avLst/>
              <a:gdLst/>
              <a:ahLst/>
              <a:cxnLst>
                <a:cxn ang="0">
                  <a:pos x="44" y="0"/>
                </a:cxn>
                <a:cxn ang="0">
                  <a:pos x="592" y="383"/>
                </a:cxn>
                <a:cxn ang="0">
                  <a:pos x="548" y="446"/>
                </a:cxn>
                <a:cxn ang="0">
                  <a:pos x="0" y="62"/>
                </a:cxn>
                <a:cxn ang="0">
                  <a:pos x="44" y="0"/>
                </a:cxn>
              </a:cxnLst>
              <a:rect l="0" t="0" r="r" b="b"/>
              <a:pathLst>
                <a:path w="592" h="446">
                  <a:moveTo>
                    <a:pt x="44" y="0"/>
                  </a:moveTo>
                  <a:lnTo>
                    <a:pt x="592" y="383"/>
                  </a:lnTo>
                  <a:lnTo>
                    <a:pt x="548" y="446"/>
                  </a:lnTo>
                  <a:lnTo>
                    <a:pt x="0" y="62"/>
                  </a:lnTo>
                  <a:lnTo>
                    <a:pt x="4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3" name="Freeform 116"/>
            <p:cNvSpPr>
              <a:spLocks/>
            </p:cNvSpPr>
            <p:nvPr/>
          </p:nvSpPr>
          <p:spPr bwMode="ltGray">
            <a:xfrm>
              <a:off x="1558" y="1414"/>
              <a:ext cx="562" cy="489"/>
            </a:xfrm>
            <a:custGeom>
              <a:avLst/>
              <a:gdLst/>
              <a:ahLst/>
              <a:cxnLst>
                <a:cxn ang="0">
                  <a:pos x="49" y="0"/>
                </a:cxn>
                <a:cxn ang="0">
                  <a:pos x="562" y="430"/>
                </a:cxn>
                <a:cxn ang="0">
                  <a:pos x="511" y="489"/>
                </a:cxn>
                <a:cxn ang="0">
                  <a:pos x="0" y="58"/>
                </a:cxn>
                <a:cxn ang="0">
                  <a:pos x="49" y="0"/>
                </a:cxn>
              </a:cxnLst>
              <a:rect l="0" t="0" r="r" b="b"/>
              <a:pathLst>
                <a:path w="562" h="489">
                  <a:moveTo>
                    <a:pt x="49" y="0"/>
                  </a:moveTo>
                  <a:lnTo>
                    <a:pt x="562" y="430"/>
                  </a:lnTo>
                  <a:lnTo>
                    <a:pt x="511" y="489"/>
                  </a:lnTo>
                  <a:lnTo>
                    <a:pt x="0" y="58"/>
                  </a:lnTo>
                  <a:lnTo>
                    <a:pt x="4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4" name="Freeform 117"/>
            <p:cNvSpPr>
              <a:spLocks/>
            </p:cNvSpPr>
            <p:nvPr/>
          </p:nvSpPr>
          <p:spPr bwMode="ltGray">
            <a:xfrm>
              <a:off x="1480" y="1498"/>
              <a:ext cx="529" cy="527"/>
            </a:xfrm>
            <a:custGeom>
              <a:avLst/>
              <a:gdLst/>
              <a:ahLst/>
              <a:cxnLst>
                <a:cxn ang="0">
                  <a:pos x="56" y="0"/>
                </a:cxn>
                <a:cxn ang="0">
                  <a:pos x="529" y="473"/>
                </a:cxn>
                <a:cxn ang="0">
                  <a:pos x="474" y="527"/>
                </a:cxn>
                <a:cxn ang="0">
                  <a:pos x="0" y="54"/>
                </a:cxn>
                <a:cxn ang="0">
                  <a:pos x="56" y="0"/>
                </a:cxn>
              </a:cxnLst>
              <a:rect l="0" t="0" r="r" b="b"/>
              <a:pathLst>
                <a:path w="529" h="527">
                  <a:moveTo>
                    <a:pt x="56" y="0"/>
                  </a:moveTo>
                  <a:lnTo>
                    <a:pt x="529" y="473"/>
                  </a:lnTo>
                  <a:lnTo>
                    <a:pt x="474" y="527"/>
                  </a:lnTo>
                  <a:lnTo>
                    <a:pt x="0" y="54"/>
                  </a:lnTo>
                  <a:lnTo>
                    <a:pt x="56"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5" name="Freeform 118"/>
            <p:cNvSpPr>
              <a:spLocks/>
            </p:cNvSpPr>
            <p:nvPr/>
          </p:nvSpPr>
          <p:spPr bwMode="ltGray">
            <a:xfrm>
              <a:off x="1397" y="1574"/>
              <a:ext cx="490" cy="562"/>
            </a:xfrm>
            <a:custGeom>
              <a:avLst/>
              <a:gdLst/>
              <a:ahLst/>
              <a:cxnLst>
                <a:cxn ang="0">
                  <a:pos x="59" y="0"/>
                </a:cxn>
                <a:cxn ang="0">
                  <a:pos x="490" y="513"/>
                </a:cxn>
                <a:cxn ang="0">
                  <a:pos x="430" y="562"/>
                </a:cxn>
                <a:cxn ang="0">
                  <a:pos x="0" y="51"/>
                </a:cxn>
                <a:cxn ang="0">
                  <a:pos x="59" y="0"/>
                </a:cxn>
              </a:cxnLst>
              <a:rect l="0" t="0" r="r" b="b"/>
              <a:pathLst>
                <a:path w="490" h="562">
                  <a:moveTo>
                    <a:pt x="59" y="0"/>
                  </a:moveTo>
                  <a:lnTo>
                    <a:pt x="490" y="513"/>
                  </a:lnTo>
                  <a:lnTo>
                    <a:pt x="430" y="562"/>
                  </a:lnTo>
                  <a:lnTo>
                    <a:pt x="0" y="51"/>
                  </a:lnTo>
                  <a:lnTo>
                    <a:pt x="5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6" name="Freeform 119"/>
            <p:cNvSpPr>
              <a:spLocks/>
            </p:cNvSpPr>
            <p:nvPr/>
          </p:nvSpPr>
          <p:spPr bwMode="ltGray">
            <a:xfrm>
              <a:off x="1308" y="1644"/>
              <a:ext cx="446" cy="593"/>
            </a:xfrm>
            <a:custGeom>
              <a:avLst/>
              <a:gdLst/>
              <a:ahLst/>
              <a:cxnLst>
                <a:cxn ang="0">
                  <a:pos x="64" y="0"/>
                </a:cxn>
                <a:cxn ang="0">
                  <a:pos x="446" y="548"/>
                </a:cxn>
                <a:cxn ang="0">
                  <a:pos x="384" y="593"/>
                </a:cxn>
                <a:cxn ang="0">
                  <a:pos x="0" y="45"/>
                </a:cxn>
                <a:cxn ang="0">
                  <a:pos x="64" y="0"/>
                </a:cxn>
              </a:cxnLst>
              <a:rect l="0" t="0" r="r" b="b"/>
              <a:pathLst>
                <a:path w="446" h="593">
                  <a:moveTo>
                    <a:pt x="64" y="0"/>
                  </a:moveTo>
                  <a:lnTo>
                    <a:pt x="446" y="548"/>
                  </a:lnTo>
                  <a:lnTo>
                    <a:pt x="384" y="593"/>
                  </a:lnTo>
                  <a:lnTo>
                    <a:pt x="0" y="45"/>
                  </a:lnTo>
                  <a:lnTo>
                    <a:pt x="6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7" name="Freeform 120"/>
            <p:cNvSpPr>
              <a:spLocks/>
            </p:cNvSpPr>
            <p:nvPr/>
          </p:nvSpPr>
          <p:spPr bwMode="ltGray">
            <a:xfrm>
              <a:off x="1214" y="1707"/>
              <a:ext cx="401" cy="618"/>
            </a:xfrm>
            <a:custGeom>
              <a:avLst/>
              <a:gdLst/>
              <a:ahLst/>
              <a:cxnLst>
                <a:cxn ang="0">
                  <a:pos x="66" y="0"/>
                </a:cxn>
                <a:cxn ang="0">
                  <a:pos x="401" y="579"/>
                </a:cxn>
                <a:cxn ang="0">
                  <a:pos x="334" y="618"/>
                </a:cxn>
                <a:cxn ang="0">
                  <a:pos x="0" y="38"/>
                </a:cxn>
                <a:cxn ang="0">
                  <a:pos x="66" y="0"/>
                </a:cxn>
              </a:cxnLst>
              <a:rect l="0" t="0" r="r" b="b"/>
              <a:pathLst>
                <a:path w="401" h="618">
                  <a:moveTo>
                    <a:pt x="66" y="0"/>
                  </a:moveTo>
                  <a:lnTo>
                    <a:pt x="401" y="579"/>
                  </a:lnTo>
                  <a:lnTo>
                    <a:pt x="334" y="618"/>
                  </a:lnTo>
                  <a:lnTo>
                    <a:pt x="0" y="38"/>
                  </a:lnTo>
                  <a:lnTo>
                    <a:pt x="66"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8" name="Freeform 121"/>
            <p:cNvSpPr>
              <a:spLocks/>
            </p:cNvSpPr>
            <p:nvPr/>
          </p:nvSpPr>
          <p:spPr bwMode="ltGray">
            <a:xfrm>
              <a:off x="1115" y="1760"/>
              <a:ext cx="353" cy="640"/>
            </a:xfrm>
            <a:custGeom>
              <a:avLst/>
              <a:gdLst/>
              <a:ahLst/>
              <a:cxnLst>
                <a:cxn ang="0">
                  <a:pos x="69" y="0"/>
                </a:cxn>
                <a:cxn ang="0">
                  <a:pos x="353" y="607"/>
                </a:cxn>
                <a:cxn ang="0">
                  <a:pos x="282" y="640"/>
                </a:cxn>
                <a:cxn ang="0">
                  <a:pos x="0" y="33"/>
                </a:cxn>
                <a:cxn ang="0">
                  <a:pos x="69" y="0"/>
                </a:cxn>
              </a:cxnLst>
              <a:rect l="0" t="0" r="r" b="b"/>
              <a:pathLst>
                <a:path w="353" h="640">
                  <a:moveTo>
                    <a:pt x="69" y="0"/>
                  </a:moveTo>
                  <a:lnTo>
                    <a:pt x="353" y="607"/>
                  </a:lnTo>
                  <a:lnTo>
                    <a:pt x="282" y="640"/>
                  </a:lnTo>
                  <a:lnTo>
                    <a:pt x="0" y="33"/>
                  </a:lnTo>
                  <a:lnTo>
                    <a:pt x="6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9" name="Freeform 122"/>
            <p:cNvSpPr>
              <a:spLocks/>
            </p:cNvSpPr>
            <p:nvPr/>
          </p:nvSpPr>
          <p:spPr bwMode="ltGray">
            <a:xfrm>
              <a:off x="1012" y="1806"/>
              <a:ext cx="301" cy="656"/>
            </a:xfrm>
            <a:custGeom>
              <a:avLst/>
              <a:gdLst/>
              <a:ahLst/>
              <a:cxnLst>
                <a:cxn ang="0">
                  <a:pos x="72" y="0"/>
                </a:cxn>
                <a:cxn ang="0">
                  <a:pos x="301" y="629"/>
                </a:cxn>
                <a:cxn ang="0">
                  <a:pos x="228" y="656"/>
                </a:cxn>
                <a:cxn ang="0">
                  <a:pos x="0" y="27"/>
                </a:cxn>
                <a:cxn ang="0">
                  <a:pos x="72" y="0"/>
                </a:cxn>
              </a:cxnLst>
              <a:rect l="0" t="0" r="r" b="b"/>
              <a:pathLst>
                <a:path w="301" h="656">
                  <a:moveTo>
                    <a:pt x="72" y="0"/>
                  </a:moveTo>
                  <a:lnTo>
                    <a:pt x="301" y="629"/>
                  </a:lnTo>
                  <a:lnTo>
                    <a:pt x="228" y="656"/>
                  </a:lnTo>
                  <a:lnTo>
                    <a:pt x="0" y="27"/>
                  </a:lnTo>
                  <a:lnTo>
                    <a:pt x="72"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0" name="Freeform 123"/>
            <p:cNvSpPr>
              <a:spLocks/>
            </p:cNvSpPr>
            <p:nvPr/>
          </p:nvSpPr>
          <p:spPr bwMode="ltGray">
            <a:xfrm>
              <a:off x="906" y="1844"/>
              <a:ext cx="248" cy="666"/>
            </a:xfrm>
            <a:custGeom>
              <a:avLst/>
              <a:gdLst/>
              <a:ahLst/>
              <a:cxnLst>
                <a:cxn ang="0">
                  <a:pos x="74" y="0"/>
                </a:cxn>
                <a:cxn ang="0">
                  <a:pos x="248" y="646"/>
                </a:cxn>
                <a:cxn ang="0">
                  <a:pos x="173" y="666"/>
                </a:cxn>
                <a:cxn ang="0">
                  <a:pos x="0" y="18"/>
                </a:cxn>
                <a:cxn ang="0">
                  <a:pos x="74" y="0"/>
                </a:cxn>
              </a:cxnLst>
              <a:rect l="0" t="0" r="r" b="b"/>
              <a:pathLst>
                <a:path w="248" h="666">
                  <a:moveTo>
                    <a:pt x="74" y="0"/>
                  </a:moveTo>
                  <a:lnTo>
                    <a:pt x="248" y="646"/>
                  </a:lnTo>
                  <a:lnTo>
                    <a:pt x="173" y="666"/>
                  </a:lnTo>
                  <a:lnTo>
                    <a:pt x="0" y="18"/>
                  </a:lnTo>
                  <a:lnTo>
                    <a:pt x="7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1" name="Freeform 124"/>
            <p:cNvSpPr>
              <a:spLocks/>
            </p:cNvSpPr>
            <p:nvPr/>
          </p:nvSpPr>
          <p:spPr bwMode="ltGray">
            <a:xfrm>
              <a:off x="798" y="1870"/>
              <a:ext cx="192" cy="673"/>
            </a:xfrm>
            <a:custGeom>
              <a:avLst/>
              <a:gdLst/>
              <a:ahLst/>
              <a:cxnLst>
                <a:cxn ang="0">
                  <a:pos x="76" y="0"/>
                </a:cxn>
                <a:cxn ang="0">
                  <a:pos x="192" y="660"/>
                </a:cxn>
                <a:cxn ang="0">
                  <a:pos x="116" y="673"/>
                </a:cxn>
                <a:cxn ang="0">
                  <a:pos x="0" y="13"/>
                </a:cxn>
                <a:cxn ang="0">
                  <a:pos x="76" y="0"/>
                </a:cxn>
              </a:cxnLst>
              <a:rect l="0" t="0" r="r" b="b"/>
              <a:pathLst>
                <a:path w="192" h="673">
                  <a:moveTo>
                    <a:pt x="76" y="0"/>
                  </a:moveTo>
                  <a:lnTo>
                    <a:pt x="192" y="660"/>
                  </a:lnTo>
                  <a:lnTo>
                    <a:pt x="116" y="673"/>
                  </a:lnTo>
                  <a:lnTo>
                    <a:pt x="0" y="13"/>
                  </a:lnTo>
                  <a:lnTo>
                    <a:pt x="76"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2" name="Freeform 125"/>
            <p:cNvSpPr>
              <a:spLocks/>
            </p:cNvSpPr>
            <p:nvPr/>
          </p:nvSpPr>
          <p:spPr bwMode="ltGray">
            <a:xfrm>
              <a:off x="688" y="1888"/>
              <a:ext cx="136" cy="673"/>
            </a:xfrm>
            <a:custGeom>
              <a:avLst/>
              <a:gdLst/>
              <a:ahLst/>
              <a:cxnLst>
                <a:cxn ang="0">
                  <a:pos x="77" y="0"/>
                </a:cxn>
                <a:cxn ang="0">
                  <a:pos x="136" y="667"/>
                </a:cxn>
                <a:cxn ang="0">
                  <a:pos x="58" y="673"/>
                </a:cxn>
                <a:cxn ang="0">
                  <a:pos x="0" y="7"/>
                </a:cxn>
                <a:cxn ang="0">
                  <a:pos x="77" y="0"/>
                </a:cxn>
              </a:cxnLst>
              <a:rect l="0" t="0" r="r" b="b"/>
              <a:pathLst>
                <a:path w="136" h="673">
                  <a:moveTo>
                    <a:pt x="77" y="0"/>
                  </a:moveTo>
                  <a:lnTo>
                    <a:pt x="136" y="667"/>
                  </a:lnTo>
                  <a:lnTo>
                    <a:pt x="58" y="673"/>
                  </a:lnTo>
                  <a:lnTo>
                    <a:pt x="0" y="7"/>
                  </a:lnTo>
                  <a:lnTo>
                    <a:pt x="7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3" name="Rectangle 126"/>
            <p:cNvSpPr>
              <a:spLocks noChangeArrowheads="1"/>
            </p:cNvSpPr>
            <p:nvPr/>
          </p:nvSpPr>
          <p:spPr bwMode="ltGray">
            <a:xfrm>
              <a:off x="578" y="1896"/>
              <a:ext cx="77" cy="670"/>
            </a:xfrm>
            <a:prstGeom prst="rect">
              <a:avLst/>
            </a:prstGeom>
            <a:grpFill/>
            <a:ln w="0">
              <a:noFill/>
              <a:miter lim="800000"/>
              <a:headEnd/>
              <a:tailEnd/>
            </a:ln>
          </p:spPr>
          <p:txBody>
            <a:bodyPr/>
            <a:lstStyle/>
            <a:p>
              <a:pPr fontAlgn="auto">
                <a:spcBef>
                  <a:spcPts val="0"/>
                </a:spcBef>
                <a:spcAft>
                  <a:spcPts val="0"/>
                </a:spcAft>
                <a:defRPr/>
              </a:pPr>
              <a:endParaRPr lang="en-US">
                <a:latin typeface="+mn-lt"/>
                <a:cs typeface="+mn-cs"/>
              </a:endParaRPr>
            </a:p>
          </p:txBody>
        </p:sp>
        <p:sp>
          <p:nvSpPr>
            <p:cNvPr id="44" name="Freeform 127"/>
            <p:cNvSpPr>
              <a:spLocks/>
            </p:cNvSpPr>
            <p:nvPr/>
          </p:nvSpPr>
          <p:spPr bwMode="ltGray">
            <a:xfrm>
              <a:off x="410" y="1889"/>
              <a:ext cx="135" cy="673"/>
            </a:xfrm>
            <a:custGeom>
              <a:avLst/>
              <a:gdLst/>
              <a:ahLst/>
              <a:cxnLst>
                <a:cxn ang="0">
                  <a:pos x="59" y="0"/>
                </a:cxn>
                <a:cxn ang="0">
                  <a:pos x="135" y="7"/>
                </a:cxn>
                <a:cxn ang="0">
                  <a:pos x="76" y="673"/>
                </a:cxn>
                <a:cxn ang="0">
                  <a:pos x="0" y="666"/>
                </a:cxn>
                <a:cxn ang="0">
                  <a:pos x="59" y="0"/>
                </a:cxn>
              </a:cxnLst>
              <a:rect l="0" t="0" r="r" b="b"/>
              <a:pathLst>
                <a:path w="135" h="673">
                  <a:moveTo>
                    <a:pt x="59" y="0"/>
                  </a:moveTo>
                  <a:lnTo>
                    <a:pt x="135" y="7"/>
                  </a:lnTo>
                  <a:lnTo>
                    <a:pt x="76" y="673"/>
                  </a:lnTo>
                  <a:lnTo>
                    <a:pt x="0" y="666"/>
                  </a:lnTo>
                  <a:lnTo>
                    <a:pt x="5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5" name="Freeform 128"/>
            <p:cNvSpPr>
              <a:spLocks/>
            </p:cNvSpPr>
            <p:nvPr/>
          </p:nvSpPr>
          <p:spPr bwMode="ltGray">
            <a:xfrm>
              <a:off x="243" y="1872"/>
              <a:ext cx="192" cy="672"/>
            </a:xfrm>
            <a:custGeom>
              <a:avLst/>
              <a:gdLst/>
              <a:ahLst/>
              <a:cxnLst>
                <a:cxn ang="0">
                  <a:pos x="117" y="0"/>
                </a:cxn>
                <a:cxn ang="0">
                  <a:pos x="192" y="13"/>
                </a:cxn>
                <a:cxn ang="0">
                  <a:pos x="76" y="672"/>
                </a:cxn>
                <a:cxn ang="0">
                  <a:pos x="0" y="659"/>
                </a:cxn>
                <a:cxn ang="0">
                  <a:pos x="117" y="0"/>
                </a:cxn>
              </a:cxnLst>
              <a:rect l="0" t="0" r="r" b="b"/>
              <a:pathLst>
                <a:path w="192" h="672">
                  <a:moveTo>
                    <a:pt x="117" y="0"/>
                  </a:moveTo>
                  <a:lnTo>
                    <a:pt x="192" y="13"/>
                  </a:lnTo>
                  <a:lnTo>
                    <a:pt x="76" y="672"/>
                  </a:lnTo>
                  <a:lnTo>
                    <a:pt x="0" y="659"/>
                  </a:lnTo>
                  <a:lnTo>
                    <a:pt x="11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6" name="Freeform 129"/>
            <p:cNvSpPr>
              <a:spLocks/>
            </p:cNvSpPr>
            <p:nvPr/>
          </p:nvSpPr>
          <p:spPr bwMode="ltGray">
            <a:xfrm>
              <a:off x="80" y="1845"/>
              <a:ext cx="247" cy="666"/>
            </a:xfrm>
            <a:custGeom>
              <a:avLst/>
              <a:gdLst/>
              <a:ahLst/>
              <a:cxnLst>
                <a:cxn ang="0">
                  <a:pos x="172" y="0"/>
                </a:cxn>
                <a:cxn ang="0">
                  <a:pos x="247" y="20"/>
                </a:cxn>
                <a:cxn ang="0">
                  <a:pos x="74" y="666"/>
                </a:cxn>
                <a:cxn ang="0">
                  <a:pos x="0" y="646"/>
                </a:cxn>
                <a:cxn ang="0">
                  <a:pos x="172" y="0"/>
                </a:cxn>
              </a:cxnLst>
              <a:rect l="0" t="0" r="r" b="b"/>
              <a:pathLst>
                <a:path w="247" h="666">
                  <a:moveTo>
                    <a:pt x="172" y="0"/>
                  </a:moveTo>
                  <a:lnTo>
                    <a:pt x="247" y="20"/>
                  </a:lnTo>
                  <a:lnTo>
                    <a:pt x="74" y="666"/>
                  </a:lnTo>
                  <a:lnTo>
                    <a:pt x="0" y="646"/>
                  </a:lnTo>
                  <a:lnTo>
                    <a:pt x="172"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7" name="Freeform 130"/>
            <p:cNvSpPr>
              <a:spLocks/>
            </p:cNvSpPr>
            <p:nvPr/>
          </p:nvSpPr>
          <p:spPr bwMode="ltGray">
            <a:xfrm>
              <a:off x="-80" y="1808"/>
              <a:ext cx="301" cy="656"/>
            </a:xfrm>
            <a:custGeom>
              <a:avLst/>
              <a:gdLst/>
              <a:ahLst/>
              <a:cxnLst>
                <a:cxn ang="0">
                  <a:pos x="229" y="0"/>
                </a:cxn>
                <a:cxn ang="0">
                  <a:pos x="301" y="27"/>
                </a:cxn>
                <a:cxn ang="0">
                  <a:pos x="72" y="656"/>
                </a:cxn>
                <a:cxn ang="0">
                  <a:pos x="0" y="629"/>
                </a:cxn>
                <a:cxn ang="0">
                  <a:pos x="229" y="0"/>
                </a:cxn>
              </a:cxnLst>
              <a:rect l="0" t="0" r="r" b="b"/>
              <a:pathLst>
                <a:path w="301" h="656">
                  <a:moveTo>
                    <a:pt x="229" y="0"/>
                  </a:moveTo>
                  <a:lnTo>
                    <a:pt x="301" y="27"/>
                  </a:lnTo>
                  <a:lnTo>
                    <a:pt x="72" y="656"/>
                  </a:lnTo>
                  <a:lnTo>
                    <a:pt x="0" y="629"/>
                  </a:lnTo>
                  <a:lnTo>
                    <a:pt x="22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8" name="Freeform 131"/>
            <p:cNvSpPr>
              <a:spLocks/>
            </p:cNvSpPr>
            <p:nvPr/>
          </p:nvSpPr>
          <p:spPr bwMode="ltGray">
            <a:xfrm>
              <a:off x="-42" y="1764"/>
              <a:ext cx="160" cy="377"/>
            </a:xfrm>
            <a:custGeom>
              <a:avLst/>
              <a:gdLst>
                <a:gd name="connsiteX0" fmla="*/ 283 w 353"/>
                <a:gd name="connsiteY0" fmla="*/ 0 h 639"/>
                <a:gd name="connsiteX1" fmla="*/ 353 w 353"/>
                <a:gd name="connsiteY1" fmla="*/ 33 h 639"/>
                <a:gd name="connsiteX2" fmla="*/ 70 w 353"/>
                <a:gd name="connsiteY2" fmla="*/ 639 h 639"/>
                <a:gd name="connsiteX3" fmla="*/ 0 w 353"/>
                <a:gd name="connsiteY3" fmla="*/ 606 h 639"/>
                <a:gd name="connsiteX4" fmla="*/ 193 w 353"/>
                <a:gd name="connsiteY4" fmla="*/ 193 h 639"/>
                <a:gd name="connsiteX5" fmla="*/ 283 w 353"/>
                <a:gd name="connsiteY5" fmla="*/ 0 h 639"/>
                <a:gd name="connsiteX0" fmla="*/ 283 w 353"/>
                <a:gd name="connsiteY0" fmla="*/ 0 h 639"/>
                <a:gd name="connsiteX1" fmla="*/ 353 w 353"/>
                <a:gd name="connsiteY1" fmla="*/ 33 h 639"/>
                <a:gd name="connsiteX2" fmla="*/ 193 w 353"/>
                <a:gd name="connsiteY2" fmla="*/ 377 h 639"/>
                <a:gd name="connsiteX3" fmla="*/ 70 w 353"/>
                <a:gd name="connsiteY3" fmla="*/ 639 h 639"/>
                <a:gd name="connsiteX4" fmla="*/ 0 w 353"/>
                <a:gd name="connsiteY4" fmla="*/ 606 h 639"/>
                <a:gd name="connsiteX5" fmla="*/ 193 w 353"/>
                <a:gd name="connsiteY5" fmla="*/ 193 h 639"/>
                <a:gd name="connsiteX6" fmla="*/ 283 w 353"/>
                <a:gd name="connsiteY6" fmla="*/ 0 h 639"/>
                <a:gd name="connsiteX0" fmla="*/ 283 w 353"/>
                <a:gd name="connsiteY0" fmla="*/ 0 h 606"/>
                <a:gd name="connsiteX1" fmla="*/ 353 w 353"/>
                <a:gd name="connsiteY1" fmla="*/ 33 h 606"/>
                <a:gd name="connsiteX2" fmla="*/ 193 w 353"/>
                <a:gd name="connsiteY2" fmla="*/ 377 h 606"/>
                <a:gd name="connsiteX3" fmla="*/ 0 w 353"/>
                <a:gd name="connsiteY3" fmla="*/ 606 h 606"/>
                <a:gd name="connsiteX4" fmla="*/ 193 w 353"/>
                <a:gd name="connsiteY4" fmla="*/ 193 h 606"/>
                <a:gd name="connsiteX5" fmla="*/ 283 w 353"/>
                <a:gd name="connsiteY5" fmla="*/ 0 h 606"/>
                <a:gd name="connsiteX0" fmla="*/ 90 w 160"/>
                <a:gd name="connsiteY0" fmla="*/ 0 h 377"/>
                <a:gd name="connsiteX1" fmla="*/ 160 w 160"/>
                <a:gd name="connsiteY1" fmla="*/ 33 h 377"/>
                <a:gd name="connsiteX2" fmla="*/ 0 w 160"/>
                <a:gd name="connsiteY2" fmla="*/ 377 h 377"/>
                <a:gd name="connsiteX3" fmla="*/ 0 w 160"/>
                <a:gd name="connsiteY3" fmla="*/ 193 h 377"/>
                <a:gd name="connsiteX4" fmla="*/ 90 w 160"/>
                <a:gd name="connsiteY4" fmla="*/ 0 h 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 h="377">
                  <a:moveTo>
                    <a:pt x="90" y="0"/>
                  </a:moveTo>
                  <a:lnTo>
                    <a:pt x="160" y="33"/>
                  </a:lnTo>
                  <a:cubicBezTo>
                    <a:pt x="107" y="148"/>
                    <a:pt x="53" y="262"/>
                    <a:pt x="0" y="377"/>
                  </a:cubicBezTo>
                  <a:lnTo>
                    <a:pt x="0" y="193"/>
                  </a:lnTo>
                  <a:cubicBezTo>
                    <a:pt x="30" y="129"/>
                    <a:pt x="60" y="64"/>
                    <a:pt x="90" y="0"/>
                  </a:cubicBez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9" name="Freeform 132"/>
            <p:cNvSpPr>
              <a:spLocks/>
            </p:cNvSpPr>
            <p:nvPr/>
          </p:nvSpPr>
          <p:spPr bwMode="ltGray">
            <a:xfrm>
              <a:off x="-42" y="1714"/>
              <a:ext cx="60" cy="136"/>
            </a:xfrm>
            <a:custGeom>
              <a:avLst/>
              <a:gdLst>
                <a:gd name="connsiteX0" fmla="*/ 334 w 400"/>
                <a:gd name="connsiteY0" fmla="*/ 96 h 714"/>
                <a:gd name="connsiteX1" fmla="*/ 400 w 400"/>
                <a:gd name="connsiteY1" fmla="*/ 135 h 714"/>
                <a:gd name="connsiteX2" fmla="*/ 66 w 400"/>
                <a:gd name="connsiteY2" fmla="*/ 714 h 714"/>
                <a:gd name="connsiteX3" fmla="*/ 0 w 400"/>
                <a:gd name="connsiteY3" fmla="*/ 676 h 714"/>
                <a:gd name="connsiteX4" fmla="*/ 334 w 400"/>
                <a:gd name="connsiteY4" fmla="*/ 96 h 714"/>
                <a:gd name="connsiteX5" fmla="*/ 341 w 400"/>
                <a:gd name="connsiteY5" fmla="*/ 100 h 714"/>
                <a:gd name="connsiteX0" fmla="*/ 334 w 400"/>
                <a:gd name="connsiteY0" fmla="*/ 96 h 714"/>
                <a:gd name="connsiteX1" fmla="*/ 400 w 400"/>
                <a:gd name="connsiteY1" fmla="*/ 135 h 714"/>
                <a:gd name="connsiteX2" fmla="*/ 340 w 400"/>
                <a:gd name="connsiteY2" fmla="*/ 236 h 714"/>
                <a:gd name="connsiteX3" fmla="*/ 66 w 400"/>
                <a:gd name="connsiteY3" fmla="*/ 714 h 714"/>
                <a:gd name="connsiteX4" fmla="*/ 0 w 400"/>
                <a:gd name="connsiteY4" fmla="*/ 676 h 714"/>
                <a:gd name="connsiteX5" fmla="*/ 334 w 400"/>
                <a:gd name="connsiteY5" fmla="*/ 96 h 714"/>
                <a:gd name="connsiteX6" fmla="*/ 341 w 400"/>
                <a:gd name="connsiteY6" fmla="*/ 100 h 714"/>
                <a:gd name="connsiteX7" fmla="*/ 334 w 400"/>
                <a:gd name="connsiteY7" fmla="*/ 96 h 714"/>
                <a:gd name="connsiteX0" fmla="*/ 341 w 400"/>
                <a:gd name="connsiteY0" fmla="*/ 100 h 714"/>
                <a:gd name="connsiteX1" fmla="*/ 400 w 400"/>
                <a:gd name="connsiteY1" fmla="*/ 135 h 714"/>
                <a:gd name="connsiteX2" fmla="*/ 340 w 400"/>
                <a:gd name="connsiteY2" fmla="*/ 236 h 714"/>
                <a:gd name="connsiteX3" fmla="*/ 66 w 400"/>
                <a:gd name="connsiteY3" fmla="*/ 714 h 714"/>
                <a:gd name="connsiteX4" fmla="*/ 0 w 400"/>
                <a:gd name="connsiteY4" fmla="*/ 676 h 714"/>
                <a:gd name="connsiteX5" fmla="*/ 334 w 400"/>
                <a:gd name="connsiteY5" fmla="*/ 96 h 714"/>
                <a:gd name="connsiteX6" fmla="*/ 341 w 400"/>
                <a:gd name="connsiteY6" fmla="*/ 100 h 714"/>
                <a:gd name="connsiteX0" fmla="*/ 341 w 400"/>
                <a:gd name="connsiteY0" fmla="*/ 0 h 614"/>
                <a:gd name="connsiteX1" fmla="*/ 400 w 400"/>
                <a:gd name="connsiteY1" fmla="*/ 35 h 614"/>
                <a:gd name="connsiteX2" fmla="*/ 340 w 400"/>
                <a:gd name="connsiteY2" fmla="*/ 136 h 614"/>
                <a:gd name="connsiteX3" fmla="*/ 66 w 400"/>
                <a:gd name="connsiteY3" fmla="*/ 614 h 614"/>
                <a:gd name="connsiteX4" fmla="*/ 0 w 400"/>
                <a:gd name="connsiteY4" fmla="*/ 576 h 614"/>
                <a:gd name="connsiteX5" fmla="*/ 341 w 400"/>
                <a:gd name="connsiteY5" fmla="*/ 0 h 614"/>
                <a:gd name="connsiteX0" fmla="*/ 341 w 400"/>
                <a:gd name="connsiteY0" fmla="*/ 0 h 614"/>
                <a:gd name="connsiteX1" fmla="*/ 400 w 400"/>
                <a:gd name="connsiteY1" fmla="*/ 35 h 614"/>
                <a:gd name="connsiteX2" fmla="*/ 340 w 400"/>
                <a:gd name="connsiteY2" fmla="*/ 136 h 614"/>
                <a:gd name="connsiteX3" fmla="*/ 66 w 400"/>
                <a:gd name="connsiteY3" fmla="*/ 614 h 614"/>
                <a:gd name="connsiteX4" fmla="*/ 0 w 400"/>
                <a:gd name="connsiteY4" fmla="*/ 576 h 614"/>
                <a:gd name="connsiteX5" fmla="*/ 341 w 400"/>
                <a:gd name="connsiteY5" fmla="*/ 0 h 614"/>
                <a:gd name="connsiteX0" fmla="*/ 275 w 334"/>
                <a:gd name="connsiteY0" fmla="*/ 0 h 614"/>
                <a:gd name="connsiteX1" fmla="*/ 334 w 334"/>
                <a:gd name="connsiteY1" fmla="*/ 35 h 614"/>
                <a:gd name="connsiteX2" fmla="*/ 274 w 334"/>
                <a:gd name="connsiteY2" fmla="*/ 136 h 614"/>
                <a:gd name="connsiteX3" fmla="*/ 0 w 334"/>
                <a:gd name="connsiteY3" fmla="*/ 614 h 614"/>
                <a:gd name="connsiteX4" fmla="*/ 275 w 334"/>
                <a:gd name="connsiteY4" fmla="*/ 0 h 614"/>
                <a:gd name="connsiteX0" fmla="*/ 1 w 60"/>
                <a:gd name="connsiteY0" fmla="*/ 0 h 136"/>
                <a:gd name="connsiteX1" fmla="*/ 60 w 60"/>
                <a:gd name="connsiteY1" fmla="*/ 35 h 136"/>
                <a:gd name="connsiteX2" fmla="*/ 0 w 60"/>
                <a:gd name="connsiteY2" fmla="*/ 136 h 136"/>
                <a:gd name="connsiteX3" fmla="*/ 1 w 60"/>
                <a:gd name="connsiteY3" fmla="*/ 0 h 136"/>
              </a:gdLst>
              <a:ahLst/>
              <a:cxnLst>
                <a:cxn ang="0">
                  <a:pos x="connsiteX0" y="connsiteY0"/>
                </a:cxn>
                <a:cxn ang="0">
                  <a:pos x="connsiteX1" y="connsiteY1"/>
                </a:cxn>
                <a:cxn ang="0">
                  <a:pos x="connsiteX2" y="connsiteY2"/>
                </a:cxn>
                <a:cxn ang="0">
                  <a:pos x="connsiteX3" y="connsiteY3"/>
                </a:cxn>
              </a:cxnLst>
              <a:rect l="l" t="t" r="r" b="b"/>
              <a:pathLst>
                <a:path w="60" h="136">
                  <a:moveTo>
                    <a:pt x="1" y="0"/>
                  </a:moveTo>
                  <a:lnTo>
                    <a:pt x="60" y="35"/>
                  </a:lnTo>
                  <a:cubicBezTo>
                    <a:pt x="40" y="69"/>
                    <a:pt x="20" y="102"/>
                    <a:pt x="0" y="136"/>
                  </a:cubicBezTo>
                  <a:cubicBezTo>
                    <a:pt x="0" y="91"/>
                    <a:pt x="1" y="45"/>
                    <a:pt x="1" y="0"/>
                  </a:cubicBezTo>
                  <a:close/>
                </a:path>
              </a:pathLst>
            </a:custGeom>
            <a:grpFill/>
            <a:ln w="0">
              <a:noFill/>
              <a:prstDash val="solid"/>
              <a:round/>
              <a:headEnd/>
              <a:tailEnd/>
            </a:ln>
          </p:spPr>
          <p:txBody>
            <a:bodyPr/>
            <a:lstStyle/>
            <a:p>
              <a:pPr fontAlgn="auto">
                <a:spcBef>
                  <a:spcPts val="0"/>
                </a:spcBef>
                <a:spcAft>
                  <a:spcPts val="0"/>
                </a:spcAft>
                <a:defRPr/>
              </a:pPr>
              <a:endParaRPr lang="en-US">
                <a:latin typeface="+mn-lt"/>
                <a:cs typeface="+mn-cs"/>
              </a:endParaRPr>
            </a:p>
          </p:txBody>
        </p:sp>
      </p:grpSp>
      <p:sp>
        <p:nvSpPr>
          <p:cNvPr id="2" name="Title Placeholder 1"/>
          <p:cNvSpPr>
            <a:spLocks noGrp="1"/>
          </p:cNvSpPr>
          <p:nvPr>
            <p:ph type="title"/>
          </p:nvPr>
        </p:nvSpPr>
        <p:spPr bwMode="black">
          <a:xfrm>
            <a:off x="1216025" y="0"/>
            <a:ext cx="7470775" cy="987425"/>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1041" name="Text Placeholder 2"/>
          <p:cNvSpPr>
            <a:spLocks noGrp="1"/>
          </p:cNvSpPr>
          <p:nvPr>
            <p:ph type="body" idx="1"/>
          </p:nvPr>
        </p:nvSpPr>
        <p:spPr bwMode="black">
          <a:xfrm>
            <a:off x="457200" y="1189038"/>
            <a:ext cx="8229600" cy="4906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447675" y="6364288"/>
            <a:ext cx="2185988"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cs typeface="+mn-cs"/>
              </a:defRPr>
            </a:lvl1pPr>
          </a:lstStyle>
          <a:p>
            <a:pPr>
              <a:defRPr/>
            </a:pPr>
            <a:fld id="{7FDCBFCB-9894-499C-9AC1-65625422E851}" type="datetime1">
              <a:rPr lang="en-US"/>
              <a:pPr>
                <a:defRPr/>
              </a:pPr>
              <a:t>2/24/19</a:t>
            </a:fld>
            <a:endParaRPr lang="en-US"/>
          </a:p>
        </p:txBody>
      </p:sp>
      <p:sp>
        <p:nvSpPr>
          <p:cNvPr id="5" name="Footer Placeholder 4"/>
          <p:cNvSpPr>
            <a:spLocks noGrp="1"/>
          </p:cNvSpPr>
          <p:nvPr>
            <p:ph type="ftr" sz="quarter" idx="3"/>
          </p:nvPr>
        </p:nvSpPr>
        <p:spPr>
          <a:xfrm>
            <a:off x="2670175" y="6364288"/>
            <a:ext cx="5311775"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r>
              <a:rPr lang="ru-RU"/>
              <a:t>МОУ "Чойская СОШ" Атаманова И.В.</a:t>
            </a:r>
            <a:endParaRPr lang="en-US"/>
          </a:p>
        </p:txBody>
      </p:sp>
      <p:sp>
        <p:nvSpPr>
          <p:cNvPr id="6" name="Slide Number Placeholder 5"/>
          <p:cNvSpPr>
            <a:spLocks noGrp="1"/>
          </p:cNvSpPr>
          <p:nvPr>
            <p:ph type="sldNum" sz="quarter" idx="4"/>
          </p:nvPr>
        </p:nvSpPr>
        <p:spPr>
          <a:xfrm>
            <a:off x="8074025" y="6364288"/>
            <a:ext cx="612775"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defRPr/>
            </a:pPr>
            <a:fld id="{97157C71-4D2C-452A-8533-2BE1375150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8" r:id="rId3"/>
    <p:sldLayoutId id="2147483695" r:id="rId4"/>
    <p:sldLayoutId id="2147483694" r:id="rId5"/>
    <p:sldLayoutId id="2147483693" r:id="rId6"/>
    <p:sldLayoutId id="2147483692" r:id="rId7"/>
    <p:sldLayoutId id="2147483691" r:id="rId8"/>
    <p:sldLayoutId id="2147483690" r:id="rId9"/>
    <p:sldLayoutId id="2147483689" r:id="rId10"/>
    <p:sldLayoutId id="2147483688" r:id="rId11"/>
    <p:sldLayoutId id="2147483687" r:id="rId12"/>
  </p:sldLayoutIdLst>
  <p:hf hdr="0" dt="0"/>
  <p:txStyles>
    <p:titleStyle>
      <a:lvl1pPr algn="l" rtl="0" eaLnBrk="0" fontAlgn="base" hangingPunct="0">
        <a:spcBef>
          <a:spcPct val="0"/>
        </a:spcBef>
        <a:spcAft>
          <a:spcPct val="0"/>
        </a:spcAft>
        <a:defRPr sz="4000" b="1" kern="1200">
          <a:ln w="18415" cmpd="sng">
            <a:no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000" b="1">
          <a:solidFill>
            <a:srgbClr val="FFFFFF"/>
          </a:solidFill>
          <a:latin typeface="Corbel" pitchFamily="34" charset="0"/>
        </a:defRPr>
      </a:lvl2pPr>
      <a:lvl3pPr algn="l" rtl="0" eaLnBrk="0" fontAlgn="base" hangingPunct="0">
        <a:spcBef>
          <a:spcPct val="0"/>
        </a:spcBef>
        <a:spcAft>
          <a:spcPct val="0"/>
        </a:spcAft>
        <a:defRPr sz="4000" b="1">
          <a:solidFill>
            <a:srgbClr val="FFFFFF"/>
          </a:solidFill>
          <a:latin typeface="Corbel" pitchFamily="34" charset="0"/>
        </a:defRPr>
      </a:lvl3pPr>
      <a:lvl4pPr algn="l" rtl="0" eaLnBrk="0" fontAlgn="base" hangingPunct="0">
        <a:spcBef>
          <a:spcPct val="0"/>
        </a:spcBef>
        <a:spcAft>
          <a:spcPct val="0"/>
        </a:spcAft>
        <a:defRPr sz="4000" b="1">
          <a:solidFill>
            <a:srgbClr val="FFFFFF"/>
          </a:solidFill>
          <a:latin typeface="Corbel" pitchFamily="34" charset="0"/>
        </a:defRPr>
      </a:lvl4pPr>
      <a:lvl5pPr algn="l" rtl="0" eaLnBrk="0" fontAlgn="base" hangingPunct="0">
        <a:spcBef>
          <a:spcPct val="0"/>
        </a:spcBef>
        <a:spcAft>
          <a:spcPct val="0"/>
        </a:spcAft>
        <a:defRPr sz="4000" b="1">
          <a:solidFill>
            <a:srgbClr val="FFFFFF"/>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lr>
          <a:srgbClr val="ECC37F"/>
        </a:buClr>
        <a:buSzPct val="80000"/>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A3C2FF"/>
        </a:buClr>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5A0CC"/>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8E79E"/>
        </a:buClr>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5A0A0"/>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6025" y="1069975"/>
            <a:ext cx="7470775" cy="1470025"/>
          </a:xfrm>
        </p:spPr>
        <p:txBody>
          <a:bodyPr/>
          <a:lstStyle/>
          <a:p>
            <a:pPr eaLnBrk="1" fontAlgn="auto" hangingPunct="1">
              <a:spcAft>
                <a:spcPts val="0"/>
              </a:spcAft>
              <a:defRPr/>
            </a:pPr>
            <a:r>
              <a:rPr lang="ru-RU" dirty="0"/>
              <a:t>Международный день родного языка</a:t>
            </a:r>
          </a:p>
        </p:txBody>
      </p:sp>
      <p:sp>
        <p:nvSpPr>
          <p:cNvPr id="15362" name="Подзаголовок 2"/>
          <p:cNvSpPr>
            <a:spLocks noGrp="1"/>
          </p:cNvSpPr>
          <p:nvPr>
            <p:ph type="subTitle" idx="1"/>
          </p:nvPr>
        </p:nvSpPr>
        <p:spPr>
          <a:xfrm>
            <a:off x="2743200" y="384175"/>
            <a:ext cx="5943600" cy="612775"/>
          </a:xfrm>
        </p:spPr>
        <p:txBody>
          <a:bodyPr>
            <a:normAutofit lnSpcReduction="10000"/>
          </a:bodyPr>
          <a:lstStyle/>
          <a:p>
            <a:pPr algn="ctr" eaLnBrk="1" hangingPunct="1"/>
            <a:r>
              <a:rPr lang="ru-RU" sz="3600" b="1"/>
              <a:t>21 февраля</a:t>
            </a:r>
          </a:p>
        </p:txBody>
      </p:sp>
      <p:pic>
        <p:nvPicPr>
          <p:cNvPr id="15363" name="Picture 2" descr="F:\Downloads\c7cee16d6a9353e4931160b01f9ab426.jpg"/>
          <p:cNvPicPr>
            <a:picLocks noChangeAspect="1" noChangeArrowheads="1"/>
          </p:cNvPicPr>
          <p:nvPr/>
        </p:nvPicPr>
        <p:blipFill>
          <a:blip r:embed="rId2"/>
          <a:srcRect/>
          <a:stretch>
            <a:fillRect/>
          </a:stretch>
        </p:blipFill>
        <p:spPr bwMode="auto">
          <a:xfrm>
            <a:off x="357188" y="2714625"/>
            <a:ext cx="4078287" cy="3638550"/>
          </a:xfrm>
          <a:prstGeom prst="rect">
            <a:avLst/>
          </a:prstGeom>
          <a:noFill/>
          <a:ln w="9525">
            <a:noFill/>
            <a:miter lim="800000"/>
            <a:headEnd/>
            <a:tailEnd/>
          </a:ln>
        </p:spPr>
      </p:pic>
      <p:sp>
        <p:nvSpPr>
          <p:cNvPr id="14340" name="Номер слайда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558979-9D98-44E2-988F-4DED4963B9CB}" type="slidenum">
              <a:rPr lang="en-US"/>
              <a:pPr fontAlgn="base">
                <a:spcBef>
                  <a:spcPct val="0"/>
                </a:spcBef>
                <a:spcAft>
                  <a:spcPct val="0"/>
                </a:spcAft>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285750"/>
            <a:ext cx="8329612" cy="3071813"/>
          </a:xfrm>
        </p:spPr>
        <p:txBody>
          <a:bodyPr>
            <a:normAutofit fontScale="90000"/>
          </a:bodyPr>
          <a:lstStyle/>
          <a:p>
            <a:pPr eaLnBrk="1" fontAlgn="auto" hangingPunct="1">
              <a:spcAft>
                <a:spcPts val="0"/>
              </a:spcAft>
              <a:defRPr/>
            </a:pPr>
            <a:r>
              <a:rPr lang="ru-RU" sz="2800" dirty="0">
                <a:solidFill>
                  <a:schemeClr val="tx1"/>
                </a:solidFill>
              </a:rPr>
              <a:t>Благодаря ЮНЕСКО в сети был создан портал, дающий возможность национальным меньшинствам получать доступ к знаниям и образовательным ресурсам. В первую очередь, ЮНЕСКО призывает оказывать помощь странам, желающим сохранить свое многообразие культуры, и обеспечивает качественным обучающим материалом национальные меньшинства. </a:t>
            </a:r>
            <a:br>
              <a:rPr lang="ru-RU" sz="3600" dirty="0">
                <a:solidFill>
                  <a:schemeClr val="tx1"/>
                </a:solidFill>
              </a:rPr>
            </a:br>
            <a:endParaRPr lang="ru-RU" sz="3600" dirty="0">
              <a:solidFill>
                <a:schemeClr val="tx1"/>
              </a:solidFill>
            </a:endParaRPr>
          </a:p>
        </p:txBody>
      </p:sp>
      <p:pic>
        <p:nvPicPr>
          <p:cNvPr id="24578" name="Picture 2" descr="F:\Downloads\Lang-map.jpg"/>
          <p:cNvPicPr>
            <a:picLocks noChangeAspect="1" noChangeArrowheads="1"/>
          </p:cNvPicPr>
          <p:nvPr/>
        </p:nvPicPr>
        <p:blipFill>
          <a:blip r:embed="rId2"/>
          <a:srcRect/>
          <a:stretch>
            <a:fillRect/>
          </a:stretch>
        </p:blipFill>
        <p:spPr bwMode="auto">
          <a:xfrm>
            <a:off x="428625" y="3071813"/>
            <a:ext cx="5734050" cy="3205162"/>
          </a:xfrm>
          <a:prstGeom prst="rect">
            <a:avLst/>
          </a:prstGeom>
          <a:noFill/>
          <a:ln w="9525">
            <a:noFill/>
            <a:miter lim="800000"/>
            <a:headEnd/>
            <a:tailEnd/>
          </a:ln>
        </p:spPr>
      </p:pic>
      <p:sp>
        <p:nvSpPr>
          <p:cNvPr id="22531" name="Номер слайда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194FDD-B1EB-4223-8AA1-E3015CD70AAF}" type="slidenum">
              <a:rPr lang="en-US"/>
              <a:pPr fontAlgn="base">
                <a:spcBef>
                  <a:spcPct val="0"/>
                </a:spcBef>
                <a:spcAft>
                  <a:spcPct val="0"/>
                </a:spcAft>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1938" y="214313"/>
            <a:ext cx="4614862" cy="6000750"/>
          </a:xfrm>
        </p:spPr>
        <p:txBody>
          <a:bodyPr>
            <a:normAutofit fontScale="90000"/>
          </a:bodyPr>
          <a:lstStyle/>
          <a:p>
            <a:pPr eaLnBrk="1" fontAlgn="auto" hangingPunct="1">
              <a:spcAft>
                <a:spcPts val="0"/>
              </a:spcAft>
              <a:defRPr/>
            </a:pPr>
            <a:br>
              <a:rPr lang="ru-RU" sz="3200" dirty="0"/>
            </a:br>
            <a:r>
              <a:rPr lang="ru-RU" sz="2700" dirty="0">
                <a:solidFill>
                  <a:schemeClr val="tx1"/>
                </a:solidFill>
              </a:rPr>
              <a:t>Ведь уважение и признание всех языков является одним из основных условий сохранения мира на планете. Все языки по-своему самобытны. Они имеют те слова, выражения и обороты, которые в точности отражают обычаи и менталитет народа. Как и наши имена, родной язык мы познаем и обретаем в глубоком детстве из уст матери. Он формирует наше восприятие жизни и сознание, пропитывает национальной культурой и обычаями</a:t>
            </a:r>
            <a:r>
              <a:rPr lang="ru-RU" sz="2800" dirty="0">
                <a:solidFill>
                  <a:schemeClr val="tx1"/>
                </a:solidFill>
              </a:rPr>
              <a:t>. </a:t>
            </a:r>
            <a:endParaRPr lang="ru-RU" sz="3200" dirty="0">
              <a:solidFill>
                <a:schemeClr val="tx1"/>
              </a:solidFill>
            </a:endParaRPr>
          </a:p>
        </p:txBody>
      </p:sp>
      <p:pic>
        <p:nvPicPr>
          <p:cNvPr id="26626" name="Picture 2" descr="F:\Downloads\61065424_1278081761_60493032_a97df8a83c21.jpg"/>
          <p:cNvPicPr>
            <a:picLocks noChangeAspect="1" noChangeArrowheads="1"/>
          </p:cNvPicPr>
          <p:nvPr/>
        </p:nvPicPr>
        <p:blipFill>
          <a:blip r:embed="rId2"/>
          <a:srcRect/>
          <a:stretch>
            <a:fillRect/>
          </a:stretch>
        </p:blipFill>
        <p:spPr bwMode="auto">
          <a:xfrm>
            <a:off x="214313" y="1428750"/>
            <a:ext cx="3692525" cy="2938463"/>
          </a:xfrm>
          <a:prstGeom prst="rect">
            <a:avLst/>
          </a:prstGeom>
          <a:noFill/>
          <a:ln w="9525">
            <a:noFill/>
            <a:miter lim="800000"/>
            <a:headEnd/>
            <a:tailEnd/>
          </a:ln>
        </p:spPr>
      </p:pic>
      <p:sp>
        <p:nvSpPr>
          <p:cNvPr id="24579" name="Номер слайда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E7F6DF-BC6A-402F-B3F7-D6C48C221F2D}" type="slidenum">
              <a:rPr lang="en-US"/>
              <a:pPr fontAlgn="base">
                <a:spcBef>
                  <a:spcPct val="0"/>
                </a:spcBef>
                <a:spcAft>
                  <a:spcPct val="0"/>
                </a:spcAft>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wrap="square" numCol="1" anchorCtr="0" compatLnSpc="1">
            <a:prstTxWarp prst="textNoShape">
              <a:avLst/>
            </a:prstTxWarp>
          </a:bodyPr>
          <a:lstStyle/>
          <a:p>
            <a:r>
              <a:rPr lang="ru-RU" dirty="0"/>
              <a:t>Родной язык!</a:t>
            </a:r>
            <a:endParaRPr lang="ru-RU" dirty="0">
              <a:ln>
                <a:noFill/>
              </a:ln>
              <a:effectLst/>
            </a:endParaRPr>
          </a:p>
        </p:txBody>
      </p:sp>
      <p:sp>
        <p:nvSpPr>
          <p:cNvPr id="38914" name="Rectangle 3"/>
          <p:cNvSpPr>
            <a:spLocks noGrp="1"/>
          </p:cNvSpPr>
          <p:nvPr>
            <p:ph type="body" idx="1"/>
          </p:nvPr>
        </p:nvSpPr>
        <p:spPr>
          <a:xfrm>
            <a:off x="457200" y="1189038"/>
            <a:ext cx="8229600" cy="4906962"/>
          </a:xfrm>
        </p:spPr>
        <p:txBody>
          <a:bodyPr/>
          <a:lstStyle/>
          <a:p>
            <a:pPr>
              <a:lnSpc>
                <a:spcPct val="80000"/>
              </a:lnSpc>
              <a:buFont typeface="Wingdings 2" pitchFamily="18" charset="2"/>
              <a:buNone/>
            </a:pPr>
            <a:endParaRPr lang="ru-RU" sz="2800" dirty="0"/>
          </a:p>
          <a:p>
            <a:pPr>
              <a:lnSpc>
                <a:spcPct val="80000"/>
              </a:lnSpc>
              <a:buFont typeface="Wingdings 2" pitchFamily="18" charset="2"/>
              <a:buNone/>
            </a:pPr>
            <a:r>
              <a:rPr lang="ru-RU" sz="2800" dirty="0"/>
              <a:t>Он с детства мне знаком,</a:t>
            </a:r>
          </a:p>
          <a:p>
            <a:pPr>
              <a:lnSpc>
                <a:spcPct val="80000"/>
              </a:lnSpc>
              <a:buFont typeface="Wingdings 2" pitchFamily="18" charset="2"/>
              <a:buNone/>
            </a:pPr>
            <a:r>
              <a:rPr lang="ru-RU" sz="2800" dirty="0"/>
              <a:t> На нем впервые я сказала «мама»,                                 </a:t>
            </a:r>
          </a:p>
          <a:p>
            <a:pPr>
              <a:lnSpc>
                <a:spcPct val="80000"/>
              </a:lnSpc>
              <a:buFont typeface="Wingdings 2" pitchFamily="18" charset="2"/>
              <a:buNone/>
            </a:pPr>
            <a:r>
              <a:rPr lang="ru-RU" sz="2800" dirty="0"/>
              <a:t>На нем клялась я в верности упрямой,</a:t>
            </a:r>
          </a:p>
          <a:p>
            <a:pPr>
              <a:lnSpc>
                <a:spcPct val="80000"/>
              </a:lnSpc>
              <a:buFont typeface="Wingdings 2" pitchFamily="18" charset="2"/>
              <a:buNone/>
            </a:pPr>
            <a:r>
              <a:rPr lang="ru-RU" sz="2800" dirty="0"/>
              <a:t>И каждый вздох понятен мне на нем.</a:t>
            </a:r>
          </a:p>
          <a:p>
            <a:pPr>
              <a:lnSpc>
                <a:spcPct val="80000"/>
              </a:lnSpc>
              <a:buFont typeface="Wingdings 2" pitchFamily="18" charset="2"/>
              <a:buNone/>
            </a:pPr>
            <a:r>
              <a:rPr lang="ru-RU" sz="2800" dirty="0"/>
              <a:t>  Родной язык!</a:t>
            </a:r>
          </a:p>
          <a:p>
            <a:pPr>
              <a:lnSpc>
                <a:spcPct val="80000"/>
              </a:lnSpc>
              <a:buFont typeface="Wingdings 2" pitchFamily="18" charset="2"/>
              <a:buNone/>
            </a:pPr>
            <a:r>
              <a:rPr lang="ru-RU" sz="2800" dirty="0"/>
              <a:t>Он дорог мне, он мой,</a:t>
            </a:r>
          </a:p>
          <a:p>
            <a:pPr>
              <a:lnSpc>
                <a:spcPct val="80000"/>
              </a:lnSpc>
              <a:buFont typeface="Wingdings 2" pitchFamily="18" charset="2"/>
              <a:buNone/>
            </a:pPr>
            <a:r>
              <a:rPr lang="ru-RU" sz="2800" dirty="0"/>
              <a:t>На нем ветра в предгорьях свищут,</a:t>
            </a:r>
          </a:p>
          <a:p>
            <a:pPr>
              <a:lnSpc>
                <a:spcPct val="80000"/>
              </a:lnSpc>
              <a:buFont typeface="Wingdings 2" pitchFamily="18" charset="2"/>
              <a:buNone/>
            </a:pPr>
            <a:r>
              <a:rPr lang="ru-RU" sz="2800" dirty="0"/>
              <a:t>На нем впервые довелось услышать</a:t>
            </a:r>
          </a:p>
          <a:p>
            <a:pPr>
              <a:lnSpc>
                <a:spcPct val="80000"/>
              </a:lnSpc>
              <a:buFont typeface="Wingdings 2" pitchFamily="18" charset="2"/>
              <a:buNone/>
            </a:pPr>
            <a:r>
              <a:rPr lang="ru-RU" sz="2800" dirty="0"/>
              <a:t>Мне лепет птиц зеленою весной…</a:t>
            </a:r>
          </a:p>
          <a:p>
            <a:pPr>
              <a:lnSpc>
                <a:spcPct val="80000"/>
              </a:lnSpc>
            </a:pPr>
            <a:endParaRPr lang="ru-RU"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a:xfrm>
            <a:off x="323529" y="620688"/>
            <a:ext cx="8363272" cy="4464496"/>
          </a:xfrm>
        </p:spPr>
        <p:txBody>
          <a:bodyPr wrap="square" numCol="1" anchorCtr="0" compatLnSpc="1">
            <a:prstTxWarp prst="textNoShape">
              <a:avLst/>
            </a:prstTxWarp>
            <a:normAutofit/>
          </a:bodyPr>
          <a:lstStyle/>
          <a:p>
            <a:r>
              <a:rPr lang="ru-RU" sz="3600" dirty="0">
                <a:ln>
                  <a:noFill/>
                </a:ln>
                <a:solidFill>
                  <a:schemeClr val="tx1"/>
                </a:solidFill>
                <a:effectLst/>
              </a:rPr>
              <a:t>«Язык - душа нации. Язык - это есть живая плоть идеи, чувства, мысли», - </a:t>
            </a:r>
            <a:br>
              <a:rPr lang="ru-RU" sz="3600" dirty="0">
                <a:ln>
                  <a:noFill/>
                </a:ln>
                <a:solidFill>
                  <a:schemeClr val="tx1"/>
                </a:solidFill>
                <a:effectLst/>
              </a:rPr>
            </a:br>
            <a:br>
              <a:rPr lang="ru-RU" sz="3600" dirty="0">
                <a:ln>
                  <a:noFill/>
                </a:ln>
                <a:solidFill>
                  <a:schemeClr val="tx1"/>
                </a:solidFill>
                <a:effectLst/>
              </a:rPr>
            </a:br>
            <a:r>
              <a:rPr lang="ru-RU" sz="3600" dirty="0">
                <a:ln>
                  <a:noFill/>
                </a:ln>
                <a:effectLst/>
              </a:rPr>
              <a:t>так писал о языке Л. Н. Толстой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50" y="980728"/>
            <a:ext cx="5141913" cy="5377210"/>
          </a:xfrm>
        </p:spPr>
        <p:txBody>
          <a:bodyPr>
            <a:normAutofit fontScale="90000"/>
          </a:bodyPr>
          <a:lstStyle/>
          <a:p>
            <a:pPr eaLnBrk="1" fontAlgn="auto" hangingPunct="1">
              <a:spcAft>
                <a:spcPts val="0"/>
              </a:spcAft>
              <a:defRPr/>
            </a:pPr>
            <a:r>
              <a:rPr lang="ru-RU" dirty="0"/>
              <a:t>Международный день родного языка </a:t>
            </a:r>
            <a:r>
              <a:rPr lang="ru-RU" dirty="0">
                <a:solidFill>
                  <a:schemeClr val="tx1"/>
                </a:solidFill>
              </a:rPr>
              <a:t>отмечается ежегодно </a:t>
            </a:r>
            <a:br>
              <a:rPr lang="ru-RU" dirty="0"/>
            </a:br>
            <a:r>
              <a:rPr lang="ru-RU" dirty="0">
                <a:solidFill>
                  <a:srgbClr val="FF0000"/>
                </a:solidFill>
              </a:rPr>
              <a:t>21 февраля</a:t>
            </a:r>
            <a:r>
              <a:rPr lang="ru-RU" dirty="0"/>
              <a:t>. </a:t>
            </a:r>
            <a:br>
              <a:rPr lang="ru-RU" dirty="0"/>
            </a:br>
            <a:br>
              <a:rPr lang="ru-RU" dirty="0"/>
            </a:br>
            <a:r>
              <a:rPr lang="ru-RU" dirty="0"/>
              <a:t>Он был учрежден в </a:t>
            </a:r>
            <a:r>
              <a:rPr lang="ru-RU" dirty="0">
                <a:solidFill>
                  <a:srgbClr val="FF0000"/>
                </a:solidFill>
              </a:rPr>
              <a:t>1999 </a:t>
            </a:r>
            <a:r>
              <a:rPr lang="ru-RU" dirty="0"/>
              <a:t>году решением </a:t>
            </a:r>
            <a:br>
              <a:rPr lang="ru-RU" dirty="0"/>
            </a:br>
            <a:r>
              <a:rPr lang="ru-RU" dirty="0"/>
              <a:t>30-й сессии Генеральной конференции ЮНЕСКО.</a:t>
            </a:r>
            <a:br>
              <a:rPr lang="ru-RU" dirty="0"/>
            </a:br>
            <a:r>
              <a:rPr lang="ru-RU" dirty="0">
                <a:solidFill>
                  <a:schemeClr val="tx1"/>
                </a:solidFill>
              </a:rPr>
              <a:t>Празднуется с 2000 года.</a:t>
            </a:r>
            <a:br>
              <a:rPr lang="ru-RU" dirty="0"/>
            </a:br>
            <a:endParaRPr lang="ru-RU" dirty="0"/>
          </a:p>
        </p:txBody>
      </p:sp>
      <p:pic>
        <p:nvPicPr>
          <p:cNvPr id="16386" name="Picture 2" descr="F:\Downloads\25_kadr_yaziki.png"/>
          <p:cNvPicPr>
            <a:picLocks noChangeAspect="1" noChangeArrowheads="1"/>
          </p:cNvPicPr>
          <p:nvPr/>
        </p:nvPicPr>
        <p:blipFill>
          <a:blip r:embed="rId2"/>
          <a:srcRect/>
          <a:stretch>
            <a:fillRect/>
          </a:stretch>
        </p:blipFill>
        <p:spPr bwMode="auto">
          <a:xfrm>
            <a:off x="5441950" y="1214438"/>
            <a:ext cx="3702050" cy="3686175"/>
          </a:xfrm>
          <a:prstGeom prst="rect">
            <a:avLst/>
          </a:prstGeom>
          <a:noFill/>
          <a:ln w="9525">
            <a:noFill/>
            <a:miter lim="800000"/>
            <a:headEnd/>
            <a:tailEnd/>
          </a:ln>
        </p:spPr>
      </p:pic>
      <p:sp>
        <p:nvSpPr>
          <p:cNvPr id="15363" name="Номер слайда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C9880E-5B8D-46CE-8F64-9AB2175DA653}" type="slidenum">
              <a:rPr lang="en-US"/>
              <a:pPr fontAlgn="base">
                <a:spcBef>
                  <a:spcPct val="0"/>
                </a:spcBef>
                <a:spcAft>
                  <a:spcPct val="0"/>
                </a:spcAft>
                <a:defRPr/>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571500"/>
            <a:ext cx="4714875" cy="5929313"/>
          </a:xfrm>
        </p:spPr>
        <p:txBody>
          <a:bodyPr/>
          <a:lstStyle/>
          <a:p>
            <a:pPr eaLnBrk="1" fontAlgn="auto" hangingPunct="1">
              <a:spcAft>
                <a:spcPts val="0"/>
              </a:spcAft>
              <a:defRPr/>
            </a:pPr>
            <a:r>
              <a:rPr lang="ru-RU" sz="3100" dirty="0"/>
              <a:t>В </a:t>
            </a:r>
            <a:r>
              <a:rPr lang="ru-RU" sz="3100" dirty="0">
                <a:solidFill>
                  <a:srgbClr val="FFC000"/>
                </a:solidFill>
              </a:rPr>
              <a:t>Международный день родного языка </a:t>
            </a:r>
            <a:r>
              <a:rPr lang="ru-RU" sz="3100" dirty="0"/>
              <a:t>все языки признаются равными, </a:t>
            </a:r>
            <a:r>
              <a:rPr lang="ru-RU" sz="3100" dirty="0">
                <a:solidFill>
                  <a:schemeClr val="tx1"/>
                </a:solidFill>
              </a:rPr>
              <a:t>поскольку каждый из них уникальным образом отвечает предназначению человека и каждый представляет живое наследие, которое нам следует оберегать.</a:t>
            </a:r>
            <a:br>
              <a:rPr lang="ru-RU" dirty="0">
                <a:solidFill>
                  <a:schemeClr val="tx1"/>
                </a:solidFill>
              </a:rPr>
            </a:br>
            <a:endParaRPr lang="ru-RU" dirty="0">
              <a:solidFill>
                <a:schemeClr val="tx1"/>
              </a:solidFill>
            </a:endParaRPr>
          </a:p>
        </p:txBody>
      </p:sp>
      <p:pic>
        <p:nvPicPr>
          <p:cNvPr id="17410" name="Picture 2" descr="F:\Downloads\book_Apostol.jpg"/>
          <p:cNvPicPr>
            <a:picLocks noChangeAspect="1" noChangeArrowheads="1"/>
          </p:cNvPicPr>
          <p:nvPr/>
        </p:nvPicPr>
        <p:blipFill>
          <a:blip r:embed="rId2"/>
          <a:srcRect/>
          <a:stretch>
            <a:fillRect/>
          </a:stretch>
        </p:blipFill>
        <p:spPr bwMode="auto">
          <a:xfrm>
            <a:off x="4714875" y="3071813"/>
            <a:ext cx="3813175" cy="3014662"/>
          </a:xfrm>
          <a:prstGeom prst="rect">
            <a:avLst/>
          </a:prstGeom>
          <a:noFill/>
          <a:ln w="9525">
            <a:noFill/>
            <a:miter lim="800000"/>
            <a:headEnd/>
            <a:tailEnd/>
          </a:ln>
        </p:spPr>
      </p:pic>
      <p:sp>
        <p:nvSpPr>
          <p:cNvPr id="16387" name="Номер слайда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0509A9-6B2F-4E9E-B5B3-4E4D6BEDB6F0}" type="slidenum">
              <a:rPr lang="en-US"/>
              <a:pPr fontAlgn="base">
                <a:spcBef>
                  <a:spcPct val="0"/>
                </a:spcBef>
                <a:spcAft>
                  <a:spcPct val="0"/>
                </a:spcAft>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285750"/>
            <a:ext cx="5500687" cy="6143625"/>
          </a:xfrm>
        </p:spPr>
        <p:txBody>
          <a:bodyPr/>
          <a:lstStyle/>
          <a:p>
            <a:pPr eaLnBrk="1" fontAlgn="auto" hangingPunct="1">
              <a:spcAft>
                <a:spcPts val="0"/>
              </a:spcAft>
              <a:defRPr/>
            </a:pPr>
            <a:r>
              <a:rPr lang="ru-RU" sz="3600" dirty="0"/>
              <a:t>Международный день родного языка, </a:t>
            </a:r>
            <a:r>
              <a:rPr lang="ru-RU" sz="3600" dirty="0">
                <a:solidFill>
                  <a:schemeClr val="tx1"/>
                </a:solidFill>
              </a:rPr>
              <a:t>прежде всего, направлен на защиту языков, которые исчезают. И задача эта важная и актуальная, ведь в наши дни каждый месяц в мире исчезает два языка. </a:t>
            </a:r>
            <a:br>
              <a:rPr lang="ru-RU" sz="3600" dirty="0">
                <a:solidFill>
                  <a:schemeClr val="tx1"/>
                </a:solidFill>
              </a:rPr>
            </a:br>
            <a:endParaRPr lang="ru-RU" sz="3600" dirty="0">
              <a:solidFill>
                <a:schemeClr val="tx1"/>
              </a:solidFill>
            </a:endParaRPr>
          </a:p>
        </p:txBody>
      </p:sp>
      <p:pic>
        <p:nvPicPr>
          <p:cNvPr id="18434" name="Picture 2" descr="F:\Downloads\33826_81759.jpg"/>
          <p:cNvPicPr>
            <a:picLocks noChangeAspect="1" noChangeArrowheads="1"/>
          </p:cNvPicPr>
          <p:nvPr/>
        </p:nvPicPr>
        <p:blipFill>
          <a:blip r:embed="rId2"/>
          <a:srcRect/>
          <a:stretch>
            <a:fillRect/>
          </a:stretch>
        </p:blipFill>
        <p:spPr bwMode="auto">
          <a:xfrm>
            <a:off x="5572125" y="2428875"/>
            <a:ext cx="3238500" cy="2428875"/>
          </a:xfrm>
          <a:prstGeom prst="rect">
            <a:avLst/>
          </a:prstGeom>
          <a:noFill/>
          <a:ln w="9525">
            <a:noFill/>
            <a:miter lim="800000"/>
            <a:headEnd/>
            <a:tailEnd/>
          </a:ln>
        </p:spPr>
      </p:pic>
      <p:sp>
        <p:nvSpPr>
          <p:cNvPr id="17411" name="Номер слайда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0B1F3A-A61B-4776-BC85-F693B980FFAF}" type="slidenum">
              <a:rPr lang="en-US"/>
              <a:pPr fontAlgn="base">
                <a:spcBef>
                  <a:spcPct val="0"/>
                </a:spcBef>
                <a:spcAft>
                  <a:spcPct val="0"/>
                </a:spcAft>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4750" y="785813"/>
            <a:ext cx="4972050" cy="5857875"/>
          </a:xfrm>
        </p:spPr>
        <p:txBody>
          <a:bodyPr>
            <a:normAutofit fontScale="90000"/>
          </a:bodyPr>
          <a:lstStyle/>
          <a:p>
            <a:pPr eaLnBrk="1" fontAlgn="auto" hangingPunct="1">
              <a:spcAft>
                <a:spcPts val="0"/>
              </a:spcAft>
              <a:defRPr/>
            </a:pPr>
            <a:r>
              <a:rPr lang="ru-RU" sz="3100" dirty="0">
                <a:solidFill>
                  <a:schemeClr val="tx1"/>
                </a:solidFill>
              </a:rPr>
              <a:t>Каждый народ - это своя неповторимая культура, история, традиции, образ жизни. И, конечно же, язык. Сберечь его – очень важная задача. </a:t>
            </a:r>
            <a:br>
              <a:rPr lang="ru-RU" sz="3100" dirty="0">
                <a:solidFill>
                  <a:schemeClr val="tx1"/>
                </a:solidFill>
              </a:rPr>
            </a:br>
            <a:br>
              <a:rPr lang="ru-RU" sz="3100" dirty="0">
                <a:solidFill>
                  <a:schemeClr val="tx1"/>
                </a:solidFill>
              </a:rPr>
            </a:br>
            <a:r>
              <a:rPr lang="ru-RU" sz="3100" dirty="0">
                <a:solidFill>
                  <a:schemeClr val="tx1"/>
                </a:solidFill>
              </a:rPr>
              <a:t>В революционной России 1917 года насчитывалось 193 языка — на момент распада СССР только 40. Ежегодно исчезало около двух языков… </a:t>
            </a:r>
            <a:br>
              <a:rPr lang="ru-RU" sz="3600" dirty="0">
                <a:solidFill>
                  <a:schemeClr val="tx1"/>
                </a:solidFill>
              </a:rPr>
            </a:br>
            <a:br>
              <a:rPr lang="ru-RU" dirty="0"/>
            </a:br>
            <a:endParaRPr lang="ru-RU" dirty="0"/>
          </a:p>
        </p:txBody>
      </p:sp>
      <p:pic>
        <p:nvPicPr>
          <p:cNvPr id="19458" name="Picture 2" descr="F:\Downloads\peoplea.jpg"/>
          <p:cNvPicPr>
            <a:picLocks noChangeAspect="1" noChangeArrowheads="1"/>
          </p:cNvPicPr>
          <p:nvPr/>
        </p:nvPicPr>
        <p:blipFill>
          <a:blip r:embed="rId2"/>
          <a:srcRect/>
          <a:stretch>
            <a:fillRect/>
          </a:stretch>
        </p:blipFill>
        <p:spPr bwMode="auto">
          <a:xfrm>
            <a:off x="357188" y="1500188"/>
            <a:ext cx="3187700" cy="3097212"/>
          </a:xfrm>
          <a:prstGeom prst="rect">
            <a:avLst/>
          </a:prstGeom>
          <a:noFill/>
          <a:ln w="9525">
            <a:noFill/>
            <a:miter lim="800000"/>
            <a:headEnd/>
            <a:tailEnd/>
          </a:ln>
        </p:spPr>
      </p:pic>
      <p:sp>
        <p:nvSpPr>
          <p:cNvPr id="18435" name="Номер слайда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31DFE6-4C15-4E84-8099-9B009A229072}" type="slidenum">
              <a:rPr lang="en-US"/>
              <a:pPr fontAlgn="base">
                <a:spcBef>
                  <a:spcPct val="0"/>
                </a:spcBef>
                <a:spcAft>
                  <a:spcPct val="0"/>
                </a:spcAft>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1216025" y="404664"/>
            <a:ext cx="7470775" cy="1368152"/>
          </a:xfrm>
        </p:spPr>
        <p:txBody>
          <a:bodyPr wrap="square" numCol="1" anchorCtr="0" compatLnSpc="1">
            <a:prstTxWarp prst="textNoShape">
              <a:avLst/>
            </a:prstTxWarp>
          </a:bodyPr>
          <a:lstStyle/>
          <a:p>
            <a:r>
              <a:rPr lang="ru-RU" dirty="0"/>
              <a:t>День родного языка –</a:t>
            </a:r>
            <a:endParaRPr lang="ru-RU" dirty="0">
              <a:ln>
                <a:noFill/>
              </a:ln>
              <a:effectLst/>
            </a:endParaRPr>
          </a:p>
        </p:txBody>
      </p:sp>
      <p:sp>
        <p:nvSpPr>
          <p:cNvPr id="20482" name="Rectangle 3"/>
          <p:cNvSpPr>
            <a:spLocks noGrp="1"/>
          </p:cNvSpPr>
          <p:nvPr>
            <p:ph type="body" idx="1"/>
          </p:nvPr>
        </p:nvSpPr>
        <p:spPr>
          <a:xfrm>
            <a:off x="457200" y="1916832"/>
            <a:ext cx="8229600" cy="4179168"/>
          </a:xfrm>
        </p:spPr>
        <p:txBody>
          <a:bodyPr/>
          <a:lstStyle/>
          <a:p>
            <a:r>
              <a:rPr lang="ru-RU" sz="2800" dirty="0"/>
              <a:t>праздник, который начали отмечать не так давно. В этот день каждый должен задуматься об отношении к своему родному языку, не засоряем ли мы его не нужными словами, грамотно ли говорим. А ещё в этот день мы должны вспомнить, как много языков есть на земле, и каждый надо ценить. Ведь язык – это культура народа. Знакомство с другими языками помогает понять, как интересен и разнообразен мир. </a:t>
            </a:r>
          </a:p>
          <a:p>
            <a:endParaRPr lang="ru-RU"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8038" y="0"/>
            <a:ext cx="5329237" cy="6215063"/>
          </a:xfrm>
        </p:spPr>
        <p:txBody>
          <a:bodyPr/>
          <a:lstStyle/>
          <a:p>
            <a:pPr eaLnBrk="1" fontAlgn="auto" hangingPunct="1">
              <a:spcAft>
                <a:spcPts val="0"/>
              </a:spcAft>
              <a:defRPr/>
            </a:pPr>
            <a:br>
              <a:rPr lang="ru-RU" sz="3200" dirty="0"/>
            </a:br>
            <a:r>
              <a:rPr lang="ru-RU" sz="2400" dirty="0">
                <a:solidFill>
                  <a:schemeClr val="tx1"/>
                </a:solidFill>
              </a:rPr>
              <a:t>Для выживания языка необходимо, чтобы на нем говорило по меньшей мере 100 000 человек. Во все времена языки зарождались, существовали, затем вымирали, иногда даже не оставив следа. Но никогда ранее, они не исчезали настолько быстро.</a:t>
            </a:r>
            <a:br>
              <a:rPr lang="ru-RU" sz="2400" dirty="0">
                <a:solidFill>
                  <a:schemeClr val="tx1"/>
                </a:solidFill>
              </a:rPr>
            </a:br>
            <a:br>
              <a:rPr lang="ru-RU" sz="2400" dirty="0">
                <a:solidFill>
                  <a:schemeClr val="tx1"/>
                </a:solidFill>
              </a:rPr>
            </a:br>
            <a:r>
              <a:rPr lang="ru-RU" sz="2400" dirty="0">
                <a:solidFill>
                  <a:schemeClr val="tx1"/>
                </a:solidFill>
              </a:rPr>
              <a:t>С возникновением новых технологий национальным меньшинствам стало еще труднее добиться признания своих языков. Ведь язык, не представленный в Интернете для современного мира «не существует</a:t>
            </a:r>
            <a:r>
              <a:rPr lang="ru-RU" sz="2400" dirty="0"/>
              <a:t>». </a:t>
            </a:r>
            <a:endParaRPr lang="ru-RU" sz="3200" dirty="0"/>
          </a:p>
        </p:txBody>
      </p:sp>
      <p:pic>
        <p:nvPicPr>
          <p:cNvPr id="21506" name="Picture 2" descr="F:\Downloads\38-1.jpg"/>
          <p:cNvPicPr>
            <a:picLocks noChangeAspect="1" noChangeArrowheads="1"/>
          </p:cNvPicPr>
          <p:nvPr/>
        </p:nvPicPr>
        <p:blipFill>
          <a:blip r:embed="rId2"/>
          <a:srcRect/>
          <a:stretch>
            <a:fillRect/>
          </a:stretch>
        </p:blipFill>
        <p:spPr bwMode="auto">
          <a:xfrm>
            <a:off x="142875" y="785813"/>
            <a:ext cx="3009900" cy="4657725"/>
          </a:xfrm>
          <a:prstGeom prst="rect">
            <a:avLst/>
          </a:prstGeom>
          <a:noFill/>
          <a:ln w="9525">
            <a:noFill/>
            <a:miter lim="800000"/>
            <a:headEnd/>
            <a:tailEnd/>
          </a:ln>
        </p:spPr>
      </p:pic>
      <p:sp>
        <p:nvSpPr>
          <p:cNvPr id="19459" name="Номер слайда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B3624C-E68B-4CAA-8D07-E8EDAD5C68A1}" type="slidenum">
              <a:rPr lang="en-US"/>
              <a:pPr fontAlgn="base">
                <a:spcBef>
                  <a:spcPct val="0"/>
                </a:spcBef>
                <a:spcAft>
                  <a:spcPct val="0"/>
                </a:spcAft>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428625"/>
            <a:ext cx="4286250" cy="6000750"/>
          </a:xfrm>
        </p:spPr>
        <p:txBody>
          <a:bodyPr>
            <a:normAutofit fontScale="90000"/>
          </a:bodyPr>
          <a:lstStyle/>
          <a:p>
            <a:pPr eaLnBrk="1" fontAlgn="auto" hangingPunct="1">
              <a:spcAft>
                <a:spcPts val="0"/>
              </a:spcAft>
              <a:defRPr/>
            </a:pPr>
            <a:r>
              <a:rPr lang="ru-RU" dirty="0"/>
              <a:t>     </a:t>
            </a:r>
            <a:r>
              <a:rPr lang="ru-RU" sz="2800" dirty="0"/>
              <a:t> </a:t>
            </a:r>
            <a:r>
              <a:rPr lang="ru-RU" sz="2800" dirty="0">
                <a:solidFill>
                  <a:schemeClr val="tx1"/>
                </a:solidFill>
              </a:rPr>
              <a:t>Международная организация ЮНЕСКО зафиксировала около 6000 тысяч языков, используемых во всем мире. На грани исчезновения находится половина из них. Всего 4% населения могут свободно говорить на 96% языков. А около 80% языков африканских регионов не имеют письменного отображения</a:t>
            </a:r>
            <a:endParaRPr lang="ru-RU" dirty="0">
              <a:solidFill>
                <a:schemeClr val="tx1"/>
              </a:solidFill>
            </a:endParaRPr>
          </a:p>
        </p:txBody>
      </p:sp>
      <p:pic>
        <p:nvPicPr>
          <p:cNvPr id="22530" name="Picture 2" descr="F:\Downloads\full_Net.jpg"/>
          <p:cNvPicPr>
            <a:picLocks noChangeAspect="1" noChangeArrowheads="1"/>
          </p:cNvPicPr>
          <p:nvPr/>
        </p:nvPicPr>
        <p:blipFill>
          <a:blip r:embed="rId2"/>
          <a:srcRect/>
          <a:stretch>
            <a:fillRect/>
          </a:stretch>
        </p:blipFill>
        <p:spPr bwMode="auto">
          <a:xfrm>
            <a:off x="5072063" y="785813"/>
            <a:ext cx="3702050" cy="5214937"/>
          </a:xfrm>
          <a:prstGeom prst="rect">
            <a:avLst/>
          </a:prstGeom>
          <a:noFill/>
          <a:ln w="9525">
            <a:noFill/>
            <a:miter lim="800000"/>
            <a:headEnd/>
            <a:tailEnd/>
          </a:ln>
        </p:spPr>
      </p:pic>
      <p:sp>
        <p:nvSpPr>
          <p:cNvPr id="20483" name="Номер слайда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000548-1E42-4850-B1BE-DB4878F61EBD}" type="slidenum">
              <a:rPr lang="en-US"/>
              <a:pPr fontAlgn="base">
                <a:spcBef>
                  <a:spcPct val="0"/>
                </a:spcBef>
                <a:spcAft>
                  <a:spcPct val="0"/>
                </a:spcAft>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63" y="404664"/>
            <a:ext cx="4257675" cy="5881836"/>
          </a:xfrm>
        </p:spPr>
        <p:txBody>
          <a:bodyPr>
            <a:normAutofit fontScale="90000"/>
          </a:bodyPr>
          <a:lstStyle/>
          <a:p>
            <a:pPr eaLnBrk="1" fontAlgn="auto" hangingPunct="1">
              <a:spcAft>
                <a:spcPts val="0"/>
              </a:spcAft>
              <a:defRPr/>
            </a:pPr>
            <a:r>
              <a:rPr lang="ru-RU" sz="2800" dirty="0">
                <a:solidFill>
                  <a:schemeClr val="tx1"/>
                </a:solidFill>
              </a:rPr>
              <a:t>Около 81% страниц в глобальной сети представлены на английском языке. Следом за ним с огромным отрывом располагаются немецкий и японский языки, по 2% каждый, затем испанский, французский и языки скандинавских стран, по 1%. Остальные существующие языки, вместе взятые, занимают не более 8% всего </a:t>
            </a:r>
            <a:r>
              <a:rPr lang="ru-RU" sz="2800" dirty="0" err="1">
                <a:solidFill>
                  <a:schemeClr val="tx1"/>
                </a:solidFill>
              </a:rPr>
              <a:t>веб-пространства</a:t>
            </a:r>
            <a:r>
              <a:rPr lang="ru-RU" sz="2800" dirty="0">
                <a:solidFill>
                  <a:schemeClr val="tx1"/>
                </a:solidFill>
              </a:rPr>
              <a:t>. </a:t>
            </a:r>
            <a:br>
              <a:rPr lang="ru-RU" sz="2800" dirty="0">
                <a:solidFill>
                  <a:schemeClr val="tx1"/>
                </a:solidFill>
              </a:rPr>
            </a:br>
            <a:endParaRPr lang="ru-RU" sz="2800" dirty="0">
              <a:solidFill>
                <a:schemeClr val="tx1"/>
              </a:solidFill>
            </a:endParaRPr>
          </a:p>
        </p:txBody>
      </p:sp>
      <p:pic>
        <p:nvPicPr>
          <p:cNvPr id="23554" name="Picture 2" descr="F:\Downloads\0000000001.jpg"/>
          <p:cNvPicPr>
            <a:picLocks noChangeAspect="1" noChangeArrowheads="1"/>
          </p:cNvPicPr>
          <p:nvPr/>
        </p:nvPicPr>
        <p:blipFill>
          <a:blip r:embed="rId2"/>
          <a:srcRect/>
          <a:stretch>
            <a:fillRect/>
          </a:stretch>
        </p:blipFill>
        <p:spPr bwMode="auto">
          <a:xfrm>
            <a:off x="285750" y="1428750"/>
            <a:ext cx="4095750" cy="3071813"/>
          </a:xfrm>
          <a:prstGeom prst="rect">
            <a:avLst/>
          </a:prstGeom>
          <a:noFill/>
          <a:ln w="9525">
            <a:noFill/>
            <a:miter lim="800000"/>
            <a:headEnd/>
            <a:tailEnd/>
          </a:ln>
        </p:spPr>
      </p:pic>
      <p:sp>
        <p:nvSpPr>
          <p:cNvPr id="21507" name="Номер слайда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ECE87C-6690-4B67-A253-05BA43FAEF62}" type="slidenum">
              <a:rPr lang="en-US"/>
              <a:pPr fontAlgn="base">
                <a:spcBef>
                  <a:spcPct val="0"/>
                </a:spcBef>
                <a:spcAft>
                  <a:spcPct val="0"/>
                </a:spcAft>
                <a:defRPr/>
              </a:pPr>
              <a:t>9</a:t>
            </a:fld>
            <a:endParaRPr lang="en-US"/>
          </a:p>
        </p:txBody>
      </p:sp>
    </p:spTree>
  </p:cSld>
  <p:clrMapOvr>
    <a:masterClrMapping/>
  </p:clrMapOvr>
</p:sld>
</file>

<file path=ppt/theme/theme1.xml><?xml version="1.0" encoding="utf-8"?>
<a:theme xmlns:a="http://schemas.openxmlformats.org/drawingml/2006/main" name="TS010271171">
  <a:themeElements>
    <a:clrScheme name="Korea03">
      <a:dk1>
        <a:srgbClr val="000000"/>
      </a:dk1>
      <a:lt1>
        <a:srgbClr val="FFFFFF"/>
      </a:lt1>
      <a:dk2>
        <a:srgbClr val="0362B9"/>
      </a:dk2>
      <a:lt2>
        <a:srgbClr val="BCE7FA"/>
      </a:lt2>
      <a:accent1>
        <a:srgbClr val="3DB5DB"/>
      </a:accent1>
      <a:accent2>
        <a:srgbClr val="DF9B29"/>
      </a:accent2>
      <a:accent3>
        <a:srgbClr val="6699FF"/>
      </a:accent3>
      <a:accent4>
        <a:srgbClr val="D361AA"/>
      </a:accent4>
      <a:accent5>
        <a:srgbClr val="A3D75D"/>
      </a:accent5>
      <a:accent6>
        <a:srgbClr val="D36161"/>
      </a:accent6>
      <a:hlink>
        <a:srgbClr val="FF9933"/>
      </a:hlink>
      <a:folHlink>
        <a:srgbClr val="FF3399"/>
      </a:folHlink>
    </a:clrScheme>
    <a:fontScheme name="Korea03">
      <a:majorFont>
        <a:latin typeface="Corbel"/>
        <a:ea typeface=""/>
        <a:cs typeface=""/>
        <a:font script="Jpan" typeface="HG創英角ｺﾞｼｯｸUB"/>
        <a:font script="Hang" typeface="맑은 고딕"/>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w Cen MT"/>
        <a:ea typeface=""/>
        <a:cs typeface=""/>
        <a:font script="Jpan" typeface="HGｺﾞｼｯｸE"/>
        <a:font script="Hang" typeface="휴먼모음T"/>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Korea03">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hade val="100000"/>
                <a:satMod val="115000"/>
              </a:schemeClr>
            </a:gs>
            <a:gs pos="100000">
              <a:schemeClr val="phClr">
                <a:tint val="50000"/>
                <a:shade val="10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rgbClr val="000000">
                <a:alpha val="48000"/>
              </a:srgbClr>
            </a:outerShdw>
          </a:effectLst>
        </a:effectStyle>
        <a:effectStyle>
          <a:effectLst>
            <a:outerShdw blurRad="57150" dist="38100" dir="5400000" algn="ctr" rotWithShape="0">
              <a:srgbClr val="000000">
                <a:alpha val="48000"/>
              </a:srgbClr>
            </a:outerShdw>
          </a:effectLst>
        </a:effectStyle>
        <a:effectStyle>
          <a:effectLst>
            <a:outerShdw blurRad="57150" dist="38100" dir="5400000" algn="ctr" rotWithShape="0">
              <a:srgbClr val="000000">
                <a:alpha val="48000"/>
              </a:srgb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TS010271171</Template>
  <TotalTime>142</TotalTime>
  <Words>324</Words>
  <Application>Microsoft Macintosh PowerPoint</Application>
  <PresentationFormat>Экран (4:3)</PresentationFormat>
  <Paragraphs>35</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Corbel</vt:lpstr>
      <vt:lpstr>Tw Cen MT</vt:lpstr>
      <vt:lpstr>Wingdings</vt:lpstr>
      <vt:lpstr>Wingdings 2</vt:lpstr>
      <vt:lpstr>TS010271171</vt:lpstr>
      <vt:lpstr>Международный день родного языка</vt:lpstr>
      <vt:lpstr>Международный день родного языка отмечается ежегодно  21 февраля.   Он был учрежден в 1999 году решением  30-й сессии Генеральной конференции ЮНЕСКО. Празднуется с 2000 года. </vt:lpstr>
      <vt:lpstr>В Международный день родного языка все языки признаются равными, поскольку каждый из них уникальным образом отвечает предназначению человека и каждый представляет живое наследие, которое нам следует оберегать. </vt:lpstr>
      <vt:lpstr>Международный день родного языка, прежде всего, направлен на защиту языков, которые исчезают. И задача эта важная и актуальная, ведь в наши дни каждый месяц в мире исчезает два языка.  </vt:lpstr>
      <vt:lpstr>Каждый народ - это своя неповторимая культура, история, традиции, образ жизни. И, конечно же, язык. Сберечь его – очень важная задача.   В революционной России 1917 года насчитывалось 193 языка — на момент распада СССР только 40. Ежегодно исчезало около двух языков…   </vt:lpstr>
      <vt:lpstr>День родного языка –</vt:lpstr>
      <vt:lpstr> Для выживания языка необходимо, чтобы на нем говорило по меньшей мере 100 000 человек. Во все времена языки зарождались, существовали, затем вымирали, иногда даже не оставив следа. Но никогда ранее, они не исчезали настолько быстро.  С возникновением новых технологий национальным меньшинствам стало еще труднее добиться признания своих языков. Ведь язык, не представленный в Интернете для современного мира «не существует». </vt:lpstr>
      <vt:lpstr>      Международная организация ЮНЕСКО зафиксировала около 6000 тысяч языков, используемых во всем мире. На грани исчезновения находится половина из них. Всего 4% населения могут свободно говорить на 96% языков. А около 80% языков африканских регионов не имеют письменного отображения</vt:lpstr>
      <vt:lpstr>Около 81% страниц в глобальной сети представлены на английском языке. Следом за ним с огромным отрывом располагаются немецкий и японский языки, по 2% каждый, затем испанский, французский и языки скандинавских стран, по 1%. Остальные существующие языки, вместе взятые, занимают не более 8% всего веб-пространства.  </vt:lpstr>
      <vt:lpstr>Благодаря ЮНЕСКО в сети был создан портал, дающий возможность национальным меньшинствам получать доступ к знаниям и образовательным ресурсам. В первую очередь, ЮНЕСКО призывает оказывать помощь странам, желающим сохранить свое многообразие культуры, и обеспечивает качественным обучающим материалом национальные меньшинства.  </vt:lpstr>
      <vt:lpstr> Ведь уважение и признание всех языков является одним из основных условий сохранения мира на планете. Все языки по-своему самобытны. Они имеют те слова, выражения и обороты, которые в точности отражают обычаи и менталитет народа. Как и наши имена, родной язык мы познаем и обретаем в глубоком детстве из уст матери. Он формирует наше восприятие жизни и сознание, пропитывает национальной культурой и обычаями. </vt:lpstr>
      <vt:lpstr>Родной язык!</vt:lpstr>
      <vt:lpstr>«Язык - душа нации. Язык - это есть живая плоть идеи, чувства, мысли», -   так писал о языке Л. Н. Толстой</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Международный день родного языка</dc:title>
  <dc:creator>Zver</dc:creator>
  <cp:lastModifiedBy>Елена Бородынкина</cp:lastModifiedBy>
  <cp:revision>47</cp:revision>
  <dcterms:created xsi:type="dcterms:W3CDTF">2011-02-20T13:25:40Z</dcterms:created>
  <dcterms:modified xsi:type="dcterms:W3CDTF">2019-02-24T10:14:40Z</dcterms:modified>
</cp:coreProperties>
</file>